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0080564eb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c4a8413b74969"/>
  </p:sldMasterIdLst>
  <p:sldIdLst>
    <p:sldId xmlns:r="http://schemas.openxmlformats.org/officeDocument/2006/relationships" id="256" r:id="R095e65db4e5e406f"/>
    <p:sldId xmlns:r="http://schemas.openxmlformats.org/officeDocument/2006/relationships" id="257" r:id="R0181a76caa614544"/>
    <p:sldId xmlns:r="http://schemas.openxmlformats.org/officeDocument/2006/relationships" id="258" r:id="Re2c034f3b2d246b6"/>
    <p:sldId xmlns:r="http://schemas.openxmlformats.org/officeDocument/2006/relationships" id="259" r:id="Rbf6bbf81807342fe"/>
    <p:sldId xmlns:r="http://schemas.openxmlformats.org/officeDocument/2006/relationships" id="260" r:id="Rac30be326cc84db7"/>
    <p:sldId xmlns:r="http://schemas.openxmlformats.org/officeDocument/2006/relationships" id="261" r:id="R733d2d1a424b4f8e"/>
    <p:sldId xmlns:r="http://schemas.openxmlformats.org/officeDocument/2006/relationships" id="262" r:id="Rc2f7be016bdf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c4a8413b74969" /><Relationship Type="http://schemas.openxmlformats.org/officeDocument/2006/relationships/slide" Target="/ppt/slides/slide1.xml" Id="R095e65db4e5e406f" /><Relationship Type="http://schemas.openxmlformats.org/officeDocument/2006/relationships/slide" Target="/ppt/slides/slide2.xml" Id="R0181a76caa614544" /><Relationship Type="http://schemas.openxmlformats.org/officeDocument/2006/relationships/slide" Target="/ppt/slides/slide3.xml" Id="Re2c034f3b2d246b6" /><Relationship Type="http://schemas.openxmlformats.org/officeDocument/2006/relationships/slide" Target="/ppt/slides/slide4.xml" Id="Rbf6bbf81807342fe" /><Relationship Type="http://schemas.openxmlformats.org/officeDocument/2006/relationships/slide" Target="/ppt/slides/slide5.xml" Id="Rac30be326cc84db7" /><Relationship Type="http://schemas.openxmlformats.org/officeDocument/2006/relationships/slide" Target="/ppt/slides/slide6.xml" Id="R733d2d1a424b4f8e" /><Relationship Type="http://schemas.openxmlformats.org/officeDocument/2006/relationships/slide" Target="/ppt/slides/slide7.xml" Id="Rc2f7be016bdf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35752f16f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febf52a434897" /><Relationship Type="http://schemas.openxmlformats.org/officeDocument/2006/relationships/theme" Target="/ppt/slideMasters/theme/theme1.xml" Id="Rb8330bd1d6f8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febf52a43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75d602a10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4cd257604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9d5c93104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679b6b9b5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6eb8a7fb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06bc23989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da5fa045e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