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f79ea08684f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2e9cd86d7341ad"/>
  </p:sldMasterIdLst>
  <p:sldIdLst>
    <p:sldId xmlns:r="http://schemas.openxmlformats.org/officeDocument/2006/relationships" id="256" r:id="R1777c8fd73a94f67"/>
    <p:sldId xmlns:r="http://schemas.openxmlformats.org/officeDocument/2006/relationships" id="257" r:id="R8b7116f71dcc4031"/>
    <p:sldId xmlns:r="http://schemas.openxmlformats.org/officeDocument/2006/relationships" id="258" r:id="Ra87390ef6b394a29"/>
    <p:sldId xmlns:r="http://schemas.openxmlformats.org/officeDocument/2006/relationships" id="259" r:id="Rb109a06693a24ba3"/>
    <p:sldId xmlns:r="http://schemas.openxmlformats.org/officeDocument/2006/relationships" id="260" r:id="Rb5ea4d962f1f4129"/>
    <p:sldId xmlns:r="http://schemas.openxmlformats.org/officeDocument/2006/relationships" id="261" r:id="Rf2e68ae0e231401b"/>
    <p:sldId xmlns:r="http://schemas.openxmlformats.org/officeDocument/2006/relationships" id="262" r:id="Ra66e558693a144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e9cd86d7341ad" /><Relationship Type="http://schemas.openxmlformats.org/officeDocument/2006/relationships/slide" Target="/ppt/slides/slide1.xml" Id="R1777c8fd73a94f67" /><Relationship Type="http://schemas.openxmlformats.org/officeDocument/2006/relationships/slide" Target="/ppt/slides/slide2.xml" Id="R8b7116f71dcc4031" /><Relationship Type="http://schemas.openxmlformats.org/officeDocument/2006/relationships/slide" Target="/ppt/slides/slide3.xml" Id="Ra87390ef6b394a29" /><Relationship Type="http://schemas.openxmlformats.org/officeDocument/2006/relationships/slide" Target="/ppt/slides/slide4.xml" Id="Rb109a06693a24ba3" /><Relationship Type="http://schemas.openxmlformats.org/officeDocument/2006/relationships/slide" Target="/ppt/slides/slide5.xml" Id="Rb5ea4d962f1f4129" /><Relationship Type="http://schemas.openxmlformats.org/officeDocument/2006/relationships/slide" Target="/ppt/slides/slide6.xml" Id="Rf2e68ae0e231401b" /><Relationship Type="http://schemas.openxmlformats.org/officeDocument/2006/relationships/slide" Target="/ppt/slides/slide7.xml" Id="Ra66e558693a144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6e89225b846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737662bbc4f47" /><Relationship Type="http://schemas.openxmlformats.org/officeDocument/2006/relationships/theme" Target="/ppt/slideMasters/theme/theme1.xml" Id="R41fa13296a0744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737662bbc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b045a47b04c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03bb98fc44e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f1e9354de47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bd56150fc4c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6c36a8b234b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62042c9eb4a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ba23b6fee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HJERTHOLM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HJERTHOLM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HJERTHOLM BYGG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HJERTHOLM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HJERTHOLM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HJERTHOLM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4 023 216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1 613 264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HJERTHOLM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HJERTHOLM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998 918 324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HJERTHOLM BYGG AS</a:t>
            </a:r>
          </a:p>
        </p:txBody>
      </p:sp>
    </p:spTree>
  </p:cSld>
  <p:clrMapOvr>
    <a:masterClrMapping xmlns:a="http://schemas.openxmlformats.org/drawingml/2006/main"/>
  </p:clrMapOvr>
</p:sld>
</file>