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fb080d29c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2d1fa6e0f481d"/>
  </p:sldMasterIdLst>
  <p:sldIdLst>
    <p:sldId xmlns:r="http://schemas.openxmlformats.org/officeDocument/2006/relationships" id="256" r:id="R4ee87db30a364bea"/>
    <p:sldId xmlns:r="http://schemas.openxmlformats.org/officeDocument/2006/relationships" id="257" r:id="R82cb02677d504975"/>
    <p:sldId xmlns:r="http://schemas.openxmlformats.org/officeDocument/2006/relationships" id="258" r:id="R6422b3d06caf4ab0"/>
    <p:sldId xmlns:r="http://schemas.openxmlformats.org/officeDocument/2006/relationships" id="259" r:id="R42aa346ac8fb4668"/>
    <p:sldId xmlns:r="http://schemas.openxmlformats.org/officeDocument/2006/relationships" id="260" r:id="R6c227e440b4546d7"/>
    <p:sldId xmlns:r="http://schemas.openxmlformats.org/officeDocument/2006/relationships" id="261" r:id="R40c6e8c9b5814b32"/>
    <p:sldId xmlns:r="http://schemas.openxmlformats.org/officeDocument/2006/relationships" id="262" r:id="R41366fdaa6bf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2d1fa6e0f481d" /><Relationship Type="http://schemas.openxmlformats.org/officeDocument/2006/relationships/slide" Target="/ppt/slides/slide1.xml" Id="R4ee87db30a364bea" /><Relationship Type="http://schemas.openxmlformats.org/officeDocument/2006/relationships/slide" Target="/ppt/slides/slide2.xml" Id="R82cb02677d504975" /><Relationship Type="http://schemas.openxmlformats.org/officeDocument/2006/relationships/slide" Target="/ppt/slides/slide3.xml" Id="R6422b3d06caf4ab0" /><Relationship Type="http://schemas.openxmlformats.org/officeDocument/2006/relationships/slide" Target="/ppt/slides/slide4.xml" Id="R42aa346ac8fb4668" /><Relationship Type="http://schemas.openxmlformats.org/officeDocument/2006/relationships/slide" Target="/ppt/slides/slide5.xml" Id="R6c227e440b4546d7" /><Relationship Type="http://schemas.openxmlformats.org/officeDocument/2006/relationships/slide" Target="/ppt/slides/slide6.xml" Id="R40c6e8c9b5814b32" /><Relationship Type="http://schemas.openxmlformats.org/officeDocument/2006/relationships/slide" Target="/ppt/slides/slide7.xml" Id="R41366fdaa6bf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4d1627599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69b87067c4bcf" /><Relationship Type="http://schemas.openxmlformats.org/officeDocument/2006/relationships/theme" Target="/ppt/slideMasters/theme/theme1.xml" Id="R6844c60fc82b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69b87067c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8acbb3462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ab8a1ae89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7d1bbc498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fa16f7397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6f16b94a8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050b2fc9b4b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2cd4621f8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FUNKSPORT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FUNKSPORT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FUNKSPORT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FUNKSPORT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FUNKSPORT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FUNKSPORT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483 433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677 143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7 267 539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FUNKSPORT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EINAR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FUNKSPORT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998 924 146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FUNKSPORT AS</a:t>
            </a:r>
          </a:p>
        </p:txBody>
      </p:sp>
    </p:spTree>
  </p:cSld>
  <p:clrMapOvr>
    <a:masterClrMapping xmlns:a="http://schemas.openxmlformats.org/drawingml/2006/main"/>
  </p:clrMapOvr>
</p:sld>
</file>