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9640bdf2294c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b09781df8247e4"/>
  </p:sldMasterIdLst>
  <p:sldIdLst>
    <p:sldId xmlns:r="http://schemas.openxmlformats.org/officeDocument/2006/relationships" id="256" r:id="Re0cacb3e61d34257"/>
    <p:sldId xmlns:r="http://schemas.openxmlformats.org/officeDocument/2006/relationships" id="257" r:id="Ra009f27c1218476f"/>
    <p:sldId xmlns:r="http://schemas.openxmlformats.org/officeDocument/2006/relationships" id="258" r:id="R881054f46bd14259"/>
    <p:sldId xmlns:r="http://schemas.openxmlformats.org/officeDocument/2006/relationships" id="259" r:id="R6d0b7d05913c46f2"/>
    <p:sldId xmlns:r="http://schemas.openxmlformats.org/officeDocument/2006/relationships" id="260" r:id="R659e41096cc9487a"/>
    <p:sldId xmlns:r="http://schemas.openxmlformats.org/officeDocument/2006/relationships" id="261" r:id="R8506536f5f1743aa"/>
    <p:sldId xmlns:r="http://schemas.openxmlformats.org/officeDocument/2006/relationships" id="262" r:id="Re417ce6c45c140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b09781df8247e4" /><Relationship Type="http://schemas.openxmlformats.org/officeDocument/2006/relationships/slide" Target="/ppt/slides/slide1.xml" Id="Re0cacb3e61d34257" /><Relationship Type="http://schemas.openxmlformats.org/officeDocument/2006/relationships/slide" Target="/ppt/slides/slide2.xml" Id="Ra009f27c1218476f" /><Relationship Type="http://schemas.openxmlformats.org/officeDocument/2006/relationships/slide" Target="/ppt/slides/slide3.xml" Id="R881054f46bd14259" /><Relationship Type="http://schemas.openxmlformats.org/officeDocument/2006/relationships/slide" Target="/ppt/slides/slide4.xml" Id="R6d0b7d05913c46f2" /><Relationship Type="http://schemas.openxmlformats.org/officeDocument/2006/relationships/slide" Target="/ppt/slides/slide5.xml" Id="R659e41096cc9487a" /><Relationship Type="http://schemas.openxmlformats.org/officeDocument/2006/relationships/slide" Target="/ppt/slides/slide6.xml" Id="R8506536f5f1743aa" /><Relationship Type="http://schemas.openxmlformats.org/officeDocument/2006/relationships/slide" Target="/ppt/slides/slide7.xml" Id="Re417ce6c45c140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2186034c54c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22c7190744656" /><Relationship Type="http://schemas.openxmlformats.org/officeDocument/2006/relationships/theme" Target="/ppt/slideMasters/theme/theme1.xml" Id="Radd6629ae23b4b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922c71907446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f42cee0cb4f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da8eab2d147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3a49b265049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e544e91ed45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ef43171c548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448cd566b4c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e9e7ee34545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ORION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ORION ELEKTRO AS ble etablert [år] og holder til i Froland.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3 079 062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907 217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4 322 421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17 521 605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18 031 010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JOHNNY BECH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Nidelvvegen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4820 Froland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tja@orionelektro.no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www.orionelektro.no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998 939 259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ELEKTRO AS</a:t>
            </a:r>
          </a:p>
        </p:txBody>
      </p:sp>
    </p:spTree>
  </p:cSld>
  <p:clrMapOvr>
    <a:masterClrMapping xmlns:a="http://schemas.openxmlformats.org/drawingml/2006/main"/>
  </p:clrMapOvr>
</p:sld>
</file>