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60b0f5e2ef48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6e2ec1403f4f6f"/>
  </p:sldMasterIdLst>
  <p:sldIdLst>
    <p:sldId xmlns:r="http://schemas.openxmlformats.org/officeDocument/2006/relationships" id="256" r:id="R087b2b76d4cd43c5"/>
    <p:sldId xmlns:r="http://schemas.openxmlformats.org/officeDocument/2006/relationships" id="257" r:id="Re4bb063806264aea"/>
    <p:sldId xmlns:r="http://schemas.openxmlformats.org/officeDocument/2006/relationships" id="258" r:id="R78c570774f0f4226"/>
    <p:sldId xmlns:r="http://schemas.openxmlformats.org/officeDocument/2006/relationships" id="259" r:id="R905bda5ffe6941d6"/>
    <p:sldId xmlns:r="http://schemas.openxmlformats.org/officeDocument/2006/relationships" id="260" r:id="R8529b81944044853"/>
    <p:sldId xmlns:r="http://schemas.openxmlformats.org/officeDocument/2006/relationships" id="261" r:id="R31c0fef297094eec"/>
    <p:sldId xmlns:r="http://schemas.openxmlformats.org/officeDocument/2006/relationships" id="262" r:id="Rd7a2e4c8a7ea45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6e2ec1403f4f6f" /><Relationship Type="http://schemas.openxmlformats.org/officeDocument/2006/relationships/slide" Target="/ppt/slides/slide1.xml" Id="R087b2b76d4cd43c5" /><Relationship Type="http://schemas.openxmlformats.org/officeDocument/2006/relationships/slide" Target="/ppt/slides/slide2.xml" Id="Re4bb063806264aea" /><Relationship Type="http://schemas.openxmlformats.org/officeDocument/2006/relationships/slide" Target="/ppt/slides/slide3.xml" Id="R78c570774f0f4226" /><Relationship Type="http://schemas.openxmlformats.org/officeDocument/2006/relationships/slide" Target="/ppt/slides/slide4.xml" Id="R905bda5ffe6941d6" /><Relationship Type="http://schemas.openxmlformats.org/officeDocument/2006/relationships/slide" Target="/ppt/slides/slide5.xml" Id="R8529b81944044853" /><Relationship Type="http://schemas.openxmlformats.org/officeDocument/2006/relationships/slide" Target="/ppt/slides/slide6.xml" Id="R31c0fef297094eec" /><Relationship Type="http://schemas.openxmlformats.org/officeDocument/2006/relationships/slide" Target="/ppt/slides/slide7.xml" Id="Rd7a2e4c8a7ea45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2293f2a13147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52e7b126b4faf" /><Relationship Type="http://schemas.openxmlformats.org/officeDocument/2006/relationships/theme" Target="/ppt/slideMasters/theme/theme1.xml" Id="Rfe6a0ff2ef254b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152e7b126b4f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a3089def243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05b2fdc87a44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9de9e16184b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57e296a35646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10bf587de43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6e3fc7bf740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5aa2b381bd4a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BYGGETUN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BYGGETUN EIENDOM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1 361 264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−2 638 358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350 418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34 906 216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41 653 248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BYGGETUN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Damberget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8907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01 11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post.bronnoy@mobelringen.no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998 940 788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BYGGETUN EIENDOM AS</a:t>
            </a:r>
          </a:p>
        </p:txBody>
      </p:sp>
    </p:spTree>
  </p:cSld>
  <p:clrMapOvr>
    <a:masterClrMapping xmlns:a="http://schemas.openxmlformats.org/drawingml/2006/main"/>
  </p:clrMapOvr>
</p:sld>
</file>