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c94479a7d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a60552c8848f4"/>
  </p:sldMasterIdLst>
  <p:sldIdLst>
    <p:sldId xmlns:r="http://schemas.openxmlformats.org/officeDocument/2006/relationships" id="256" r:id="Re406bc0dab5e45b7"/>
    <p:sldId xmlns:r="http://schemas.openxmlformats.org/officeDocument/2006/relationships" id="257" r:id="R9170d41a96ba4b6c"/>
    <p:sldId xmlns:r="http://schemas.openxmlformats.org/officeDocument/2006/relationships" id="258" r:id="R2a42959baebf4e0c"/>
    <p:sldId xmlns:r="http://schemas.openxmlformats.org/officeDocument/2006/relationships" id="259" r:id="R58ddfef7d0864c23"/>
    <p:sldId xmlns:r="http://schemas.openxmlformats.org/officeDocument/2006/relationships" id="260" r:id="R853d963ed27c4db8"/>
    <p:sldId xmlns:r="http://schemas.openxmlformats.org/officeDocument/2006/relationships" id="261" r:id="R14a187e911b94843"/>
    <p:sldId xmlns:r="http://schemas.openxmlformats.org/officeDocument/2006/relationships" id="262" r:id="Rdc9ed603542f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a60552c8848f4" /><Relationship Type="http://schemas.openxmlformats.org/officeDocument/2006/relationships/slide" Target="/ppt/slides/slide1.xml" Id="Re406bc0dab5e45b7" /><Relationship Type="http://schemas.openxmlformats.org/officeDocument/2006/relationships/slide" Target="/ppt/slides/slide2.xml" Id="R9170d41a96ba4b6c" /><Relationship Type="http://schemas.openxmlformats.org/officeDocument/2006/relationships/slide" Target="/ppt/slides/slide3.xml" Id="R2a42959baebf4e0c" /><Relationship Type="http://schemas.openxmlformats.org/officeDocument/2006/relationships/slide" Target="/ppt/slides/slide4.xml" Id="R58ddfef7d0864c23" /><Relationship Type="http://schemas.openxmlformats.org/officeDocument/2006/relationships/slide" Target="/ppt/slides/slide5.xml" Id="R853d963ed27c4db8" /><Relationship Type="http://schemas.openxmlformats.org/officeDocument/2006/relationships/slide" Target="/ppt/slides/slide6.xml" Id="R14a187e911b94843" /><Relationship Type="http://schemas.openxmlformats.org/officeDocument/2006/relationships/slide" Target="/ppt/slides/slide7.xml" Id="Rdc9ed603542f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de5337628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c1afe57c4971" /><Relationship Type="http://schemas.openxmlformats.org/officeDocument/2006/relationships/theme" Target="/ppt/slideMasters/theme/theme1.xml" Id="R94680d98e10b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cc1afe57c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1fb859df7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a3d48d0c6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6b847abe7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bd1e3e3f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c115bb82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daf4a432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9b7279f4f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HOEL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&amp; SØNNER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54 721 225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−4 690 093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11 172 810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33 254 362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H3W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21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post@hoelogsonner.no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www.hoelogsonner.no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998 942 047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HOEL &amp; SØNNER AS</a:t>
            </a:r>
          </a:p>
        </p:txBody>
      </p:sp>
    </p:spTree>
  </p:cSld>
  <p:clrMapOvr>
    <a:masterClrMapping xmlns:a="http://schemas.openxmlformats.org/drawingml/2006/main"/>
  </p:clrMapOvr>
</p:sld>
</file>