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cc02f2dda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f0dea57624d7a"/>
  </p:sldMasterIdLst>
  <p:sldIdLst>
    <p:sldId xmlns:r="http://schemas.openxmlformats.org/officeDocument/2006/relationships" id="256" r:id="Rd2c53746e89544d0"/>
    <p:sldId xmlns:r="http://schemas.openxmlformats.org/officeDocument/2006/relationships" id="257" r:id="Rbb6dc24f50bd4e32"/>
    <p:sldId xmlns:r="http://schemas.openxmlformats.org/officeDocument/2006/relationships" id="258" r:id="R3a9668646d434cdf"/>
    <p:sldId xmlns:r="http://schemas.openxmlformats.org/officeDocument/2006/relationships" id="259" r:id="Rfaaaa101ad43401c"/>
    <p:sldId xmlns:r="http://schemas.openxmlformats.org/officeDocument/2006/relationships" id="260" r:id="R4f0d19d7e68a4ff4"/>
    <p:sldId xmlns:r="http://schemas.openxmlformats.org/officeDocument/2006/relationships" id="261" r:id="R29656a097ebe4191"/>
    <p:sldId xmlns:r="http://schemas.openxmlformats.org/officeDocument/2006/relationships" id="262" r:id="R9547d17cd9a1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f0dea57624d7a" /><Relationship Type="http://schemas.openxmlformats.org/officeDocument/2006/relationships/slide" Target="/ppt/slides/slide1.xml" Id="Rd2c53746e89544d0" /><Relationship Type="http://schemas.openxmlformats.org/officeDocument/2006/relationships/slide" Target="/ppt/slides/slide2.xml" Id="Rbb6dc24f50bd4e32" /><Relationship Type="http://schemas.openxmlformats.org/officeDocument/2006/relationships/slide" Target="/ppt/slides/slide3.xml" Id="R3a9668646d434cdf" /><Relationship Type="http://schemas.openxmlformats.org/officeDocument/2006/relationships/slide" Target="/ppt/slides/slide4.xml" Id="Rfaaaa101ad43401c" /><Relationship Type="http://schemas.openxmlformats.org/officeDocument/2006/relationships/slide" Target="/ppt/slides/slide5.xml" Id="R4f0d19d7e68a4ff4" /><Relationship Type="http://schemas.openxmlformats.org/officeDocument/2006/relationships/slide" Target="/ppt/slides/slide6.xml" Id="R29656a097ebe4191" /><Relationship Type="http://schemas.openxmlformats.org/officeDocument/2006/relationships/slide" Target="/ppt/slides/slide7.xml" Id="R9547d17cd9a1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f31a7dd28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0b9fc49e54516" /><Relationship Type="http://schemas.openxmlformats.org/officeDocument/2006/relationships/theme" Target="/ppt/slideMasters/theme/theme1.xml" Id="R336e61692bb5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0b9fc49e5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e94aee08c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1964b23b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b07414e544e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6fc0b091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920806c5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6c993262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1ed65cf4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JOHANNES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