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db476cdfb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f5402f32e498b"/>
  </p:sldMasterIdLst>
  <p:sldIdLst>
    <p:sldId xmlns:r="http://schemas.openxmlformats.org/officeDocument/2006/relationships" id="256" r:id="Rdeb7e6683ec94589"/>
    <p:sldId xmlns:r="http://schemas.openxmlformats.org/officeDocument/2006/relationships" id="257" r:id="R5e62258be52a4252"/>
    <p:sldId xmlns:r="http://schemas.openxmlformats.org/officeDocument/2006/relationships" id="258" r:id="Ra3f0daf2dcab4280"/>
    <p:sldId xmlns:r="http://schemas.openxmlformats.org/officeDocument/2006/relationships" id="259" r:id="Ree1a5039fdf1439f"/>
    <p:sldId xmlns:r="http://schemas.openxmlformats.org/officeDocument/2006/relationships" id="260" r:id="R9b22f1d5b4fd4b3e"/>
    <p:sldId xmlns:r="http://schemas.openxmlformats.org/officeDocument/2006/relationships" id="261" r:id="R32e4a8e01ef44a02"/>
    <p:sldId xmlns:r="http://schemas.openxmlformats.org/officeDocument/2006/relationships" id="262" r:id="R7e8caa9a6769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f5402f32e498b" /><Relationship Type="http://schemas.openxmlformats.org/officeDocument/2006/relationships/slide" Target="/ppt/slides/slide1.xml" Id="Rdeb7e6683ec94589" /><Relationship Type="http://schemas.openxmlformats.org/officeDocument/2006/relationships/slide" Target="/ppt/slides/slide2.xml" Id="R5e62258be52a4252" /><Relationship Type="http://schemas.openxmlformats.org/officeDocument/2006/relationships/slide" Target="/ppt/slides/slide3.xml" Id="Ra3f0daf2dcab4280" /><Relationship Type="http://schemas.openxmlformats.org/officeDocument/2006/relationships/slide" Target="/ppt/slides/slide4.xml" Id="Ree1a5039fdf1439f" /><Relationship Type="http://schemas.openxmlformats.org/officeDocument/2006/relationships/slide" Target="/ppt/slides/slide5.xml" Id="R9b22f1d5b4fd4b3e" /><Relationship Type="http://schemas.openxmlformats.org/officeDocument/2006/relationships/slide" Target="/ppt/slides/slide6.xml" Id="R32e4a8e01ef44a02" /><Relationship Type="http://schemas.openxmlformats.org/officeDocument/2006/relationships/slide" Target="/ppt/slides/slide7.xml" Id="R7e8caa9a6769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9de039284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555bcc7944de" /><Relationship Type="http://schemas.openxmlformats.org/officeDocument/2006/relationships/theme" Target="/ppt/slideMasters/theme/theme1.xml" Id="R13ed3aa344f8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3555bcc79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9fa89468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ecde60cc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fada67e00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077fe112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36d90566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1bbf8930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7071e13a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VARMBO RØROS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VARMBO RØROS ENTREPRENØR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22 179 634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−1 948 070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18 375 586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BROMSTAD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BURAAS RUNE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STEINAR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EVAVOLDS MASKIN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Langegga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999 002 447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VARMBO RØROS ENTREPRENØR AS</a:t>
            </a:r>
          </a:p>
        </p:txBody>
      </p:sp>
    </p:spTree>
  </p:cSld>
  <p:clrMapOvr>
    <a:masterClrMapping xmlns:a="http://schemas.openxmlformats.org/drawingml/2006/main"/>
  </p:clrMapOvr>
</p:sld>
</file>