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dd7515a6d04d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311655cd10449d"/>
  </p:sldMasterIdLst>
  <p:sldIdLst>
    <p:sldId xmlns:r="http://schemas.openxmlformats.org/officeDocument/2006/relationships" id="256" r:id="Rd68080adff974284"/>
    <p:sldId xmlns:r="http://schemas.openxmlformats.org/officeDocument/2006/relationships" id="257" r:id="R9788d371c25c45b8"/>
    <p:sldId xmlns:r="http://schemas.openxmlformats.org/officeDocument/2006/relationships" id="258" r:id="Ra17ada250eac46da"/>
    <p:sldId xmlns:r="http://schemas.openxmlformats.org/officeDocument/2006/relationships" id="259" r:id="R31459df7b44e4846"/>
    <p:sldId xmlns:r="http://schemas.openxmlformats.org/officeDocument/2006/relationships" id="260" r:id="R80fbb6f1c36440fd"/>
    <p:sldId xmlns:r="http://schemas.openxmlformats.org/officeDocument/2006/relationships" id="261" r:id="R8a9c16828e844533"/>
    <p:sldId xmlns:r="http://schemas.openxmlformats.org/officeDocument/2006/relationships" id="262" r:id="Rff907fdbda2746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311655cd10449d" /><Relationship Type="http://schemas.openxmlformats.org/officeDocument/2006/relationships/slide" Target="/ppt/slides/slide1.xml" Id="Rd68080adff974284" /><Relationship Type="http://schemas.openxmlformats.org/officeDocument/2006/relationships/slide" Target="/ppt/slides/slide2.xml" Id="R9788d371c25c45b8" /><Relationship Type="http://schemas.openxmlformats.org/officeDocument/2006/relationships/slide" Target="/ppt/slides/slide3.xml" Id="Ra17ada250eac46da" /><Relationship Type="http://schemas.openxmlformats.org/officeDocument/2006/relationships/slide" Target="/ppt/slides/slide4.xml" Id="R31459df7b44e4846" /><Relationship Type="http://schemas.openxmlformats.org/officeDocument/2006/relationships/slide" Target="/ppt/slides/slide5.xml" Id="R80fbb6f1c36440fd" /><Relationship Type="http://schemas.openxmlformats.org/officeDocument/2006/relationships/slide" Target="/ppt/slides/slide6.xml" Id="R8a9c16828e844533" /><Relationship Type="http://schemas.openxmlformats.org/officeDocument/2006/relationships/slide" Target="/ppt/slides/slide7.xml" Id="Rff907fdbda2746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cf3b1ea804e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83bbdc5654229" /><Relationship Type="http://schemas.openxmlformats.org/officeDocument/2006/relationships/theme" Target="/ppt/slideMasters/theme/theme1.xml" Id="R197a30ace59d4d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683bbdc56542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35e13bc73d4c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739f5e0a8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2131692c04b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08080991a47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d1375e1a64a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ad7e73cce4d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86b31683c4c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OIH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OIH INVEST AS ble etablert [år] og holder til i Frei.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1 172 172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4 968 608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5 014 848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INGAR HJELKREM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Langhaugen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6522 Frei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999 014 445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OIH INVEST AS</a:t>
            </a:r>
          </a:p>
        </p:txBody>
      </p:sp>
    </p:spTree>
  </p:cSld>
  <p:clrMapOvr>
    <a:masterClrMapping xmlns:a="http://schemas.openxmlformats.org/drawingml/2006/main"/>
  </p:clrMapOvr>
</p:sld>
</file>