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e38cf69994a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3e6561bd4486b"/>
  </p:sldMasterIdLst>
  <p:sldIdLst>
    <p:sldId xmlns:r="http://schemas.openxmlformats.org/officeDocument/2006/relationships" id="256" r:id="R31a3ab544c494fff"/>
    <p:sldId xmlns:r="http://schemas.openxmlformats.org/officeDocument/2006/relationships" id="257" r:id="R04aa1b443a84446b"/>
    <p:sldId xmlns:r="http://schemas.openxmlformats.org/officeDocument/2006/relationships" id="258" r:id="R2c99f3df992d43bd"/>
    <p:sldId xmlns:r="http://schemas.openxmlformats.org/officeDocument/2006/relationships" id="259" r:id="R9bd7c2fd37074aa3"/>
    <p:sldId xmlns:r="http://schemas.openxmlformats.org/officeDocument/2006/relationships" id="260" r:id="Ra418f0acccfc4e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3e6561bd4486b" /><Relationship Type="http://schemas.openxmlformats.org/officeDocument/2006/relationships/slide" Target="/ppt/slides/slide1.xml" Id="R31a3ab544c494fff" /><Relationship Type="http://schemas.openxmlformats.org/officeDocument/2006/relationships/slide" Target="/ppt/slides/slide2.xml" Id="R04aa1b443a84446b" /><Relationship Type="http://schemas.openxmlformats.org/officeDocument/2006/relationships/slide" Target="/ppt/slides/slide3.xml" Id="R2c99f3df992d43bd" /><Relationship Type="http://schemas.openxmlformats.org/officeDocument/2006/relationships/slide" Target="/ppt/slides/slide4.xml" Id="R9bd7c2fd37074aa3" /><Relationship Type="http://schemas.openxmlformats.org/officeDocument/2006/relationships/slide" Target="/ppt/slides/slide5.xml" Id="Ra418f0acccfc4e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d53366c4747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3f8c2fc694a2a" /><Relationship Type="http://schemas.openxmlformats.org/officeDocument/2006/relationships/theme" Target="/ppt/slideMasters/theme/theme1.xml" Id="R9b27486d00ff4f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53f8c2fc694a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af936913a49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1c1ad6ce14b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797b884c341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3a2af5dd447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ad3c4c2944a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LANDKREDITT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LANDKREDITT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999 029 280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