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5fd13ebc1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2c15203af47f0"/>
  </p:sldMasterIdLst>
  <p:sldIdLst>
    <p:sldId xmlns:r="http://schemas.openxmlformats.org/officeDocument/2006/relationships" id="256" r:id="R138289744f3e4daa"/>
    <p:sldId xmlns:r="http://schemas.openxmlformats.org/officeDocument/2006/relationships" id="257" r:id="R42f2a8d005b24e18"/>
    <p:sldId xmlns:r="http://schemas.openxmlformats.org/officeDocument/2006/relationships" id="258" r:id="R6bcd2fb0a2624ea0"/>
    <p:sldId xmlns:r="http://schemas.openxmlformats.org/officeDocument/2006/relationships" id="259" r:id="R6e696730e34443bb"/>
    <p:sldId xmlns:r="http://schemas.openxmlformats.org/officeDocument/2006/relationships" id="260" r:id="R0fafdd7807e04586"/>
    <p:sldId xmlns:r="http://schemas.openxmlformats.org/officeDocument/2006/relationships" id="261" r:id="Rc48b49b033ca4e2e"/>
    <p:sldId xmlns:r="http://schemas.openxmlformats.org/officeDocument/2006/relationships" id="262" r:id="Rb978c1e558e4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2c15203af47f0" /><Relationship Type="http://schemas.openxmlformats.org/officeDocument/2006/relationships/slide" Target="/ppt/slides/slide1.xml" Id="R138289744f3e4daa" /><Relationship Type="http://schemas.openxmlformats.org/officeDocument/2006/relationships/slide" Target="/ppt/slides/slide2.xml" Id="R42f2a8d005b24e18" /><Relationship Type="http://schemas.openxmlformats.org/officeDocument/2006/relationships/slide" Target="/ppt/slides/slide3.xml" Id="R6bcd2fb0a2624ea0" /><Relationship Type="http://schemas.openxmlformats.org/officeDocument/2006/relationships/slide" Target="/ppt/slides/slide4.xml" Id="R6e696730e34443bb" /><Relationship Type="http://schemas.openxmlformats.org/officeDocument/2006/relationships/slide" Target="/ppt/slides/slide5.xml" Id="R0fafdd7807e04586" /><Relationship Type="http://schemas.openxmlformats.org/officeDocument/2006/relationships/slide" Target="/ppt/slides/slide6.xml" Id="Rc48b49b033ca4e2e" /><Relationship Type="http://schemas.openxmlformats.org/officeDocument/2006/relationships/slide" Target="/ppt/slides/slide7.xml" Id="Rb978c1e558e4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b2cafc26f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71bf3c8c24061" /><Relationship Type="http://schemas.openxmlformats.org/officeDocument/2006/relationships/theme" Target="/ppt/slideMasters/theme/theme1.xml" Id="R29300b23285e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71bf3c8c2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305f7d64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90c757d3f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a03d4243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93181c15c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faa1c0bb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8d1c934e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0c955714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