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b68fb32a1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524ba214b4d20"/>
  </p:sldMasterIdLst>
  <p:sldIdLst>
    <p:sldId xmlns:r="http://schemas.openxmlformats.org/officeDocument/2006/relationships" id="256" r:id="R527a88af11694094"/>
    <p:sldId xmlns:r="http://schemas.openxmlformats.org/officeDocument/2006/relationships" id="257" r:id="Ra0190d33688b4815"/>
    <p:sldId xmlns:r="http://schemas.openxmlformats.org/officeDocument/2006/relationships" id="258" r:id="R0b5cf9f532de426d"/>
    <p:sldId xmlns:r="http://schemas.openxmlformats.org/officeDocument/2006/relationships" id="259" r:id="Rda40491de6ab4644"/>
    <p:sldId xmlns:r="http://schemas.openxmlformats.org/officeDocument/2006/relationships" id="260" r:id="R594aa3d3f5e44ae0"/>
    <p:sldId xmlns:r="http://schemas.openxmlformats.org/officeDocument/2006/relationships" id="261" r:id="R56759222910944a8"/>
    <p:sldId xmlns:r="http://schemas.openxmlformats.org/officeDocument/2006/relationships" id="262" r:id="R79b4520b2572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524ba214b4d20" /><Relationship Type="http://schemas.openxmlformats.org/officeDocument/2006/relationships/slide" Target="/ppt/slides/slide1.xml" Id="R527a88af11694094" /><Relationship Type="http://schemas.openxmlformats.org/officeDocument/2006/relationships/slide" Target="/ppt/slides/slide2.xml" Id="Ra0190d33688b4815" /><Relationship Type="http://schemas.openxmlformats.org/officeDocument/2006/relationships/slide" Target="/ppt/slides/slide3.xml" Id="R0b5cf9f532de426d" /><Relationship Type="http://schemas.openxmlformats.org/officeDocument/2006/relationships/slide" Target="/ppt/slides/slide4.xml" Id="Rda40491de6ab4644" /><Relationship Type="http://schemas.openxmlformats.org/officeDocument/2006/relationships/slide" Target="/ppt/slides/slide5.xml" Id="R594aa3d3f5e44ae0" /><Relationship Type="http://schemas.openxmlformats.org/officeDocument/2006/relationships/slide" Target="/ppt/slides/slide6.xml" Id="R56759222910944a8" /><Relationship Type="http://schemas.openxmlformats.org/officeDocument/2006/relationships/slide" Target="/ppt/slides/slide7.xml" Id="R79b4520b2572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0666300af4f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175560adb4d2d" /><Relationship Type="http://schemas.openxmlformats.org/officeDocument/2006/relationships/theme" Target="/ppt/slideMasters/theme/theme1.xml" Id="R66f10d7b45f147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175560adb4d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3dae2ef6f4a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0953b00c541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ce799d5cc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d9ca4df6640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72ada681c47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27735244048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0572b28fd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 INVESTERINGER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 INVESTERINGER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1 385 451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11 420 444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42 441 563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999 043 577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INVESTERINGER AS</a:t>
            </a:r>
          </a:p>
        </p:txBody>
      </p:sp>
    </p:spTree>
  </p:cSld>
  <p:clrMapOvr>
    <a:masterClrMapping xmlns:a="http://schemas.openxmlformats.org/drawingml/2006/main"/>
  </p:clrMapOvr>
</p:sld>
</file>