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bf87511d4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51454025d4c64"/>
  </p:sldMasterIdLst>
  <p:sldIdLst>
    <p:sldId xmlns:r="http://schemas.openxmlformats.org/officeDocument/2006/relationships" id="256" r:id="Ra4f77c9156464f70"/>
    <p:sldId xmlns:r="http://schemas.openxmlformats.org/officeDocument/2006/relationships" id="257" r:id="R18d1d65cc90b44a5"/>
    <p:sldId xmlns:r="http://schemas.openxmlformats.org/officeDocument/2006/relationships" id="258" r:id="R17dcd962890744a6"/>
    <p:sldId xmlns:r="http://schemas.openxmlformats.org/officeDocument/2006/relationships" id="259" r:id="R377f3530902f4240"/>
    <p:sldId xmlns:r="http://schemas.openxmlformats.org/officeDocument/2006/relationships" id="260" r:id="Rdd364bf837df4f88"/>
    <p:sldId xmlns:r="http://schemas.openxmlformats.org/officeDocument/2006/relationships" id="261" r:id="R665dd48f27544c38"/>
    <p:sldId xmlns:r="http://schemas.openxmlformats.org/officeDocument/2006/relationships" id="262" r:id="R6f390f87a496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51454025d4c64" /><Relationship Type="http://schemas.openxmlformats.org/officeDocument/2006/relationships/slide" Target="/ppt/slides/slide1.xml" Id="Ra4f77c9156464f70" /><Relationship Type="http://schemas.openxmlformats.org/officeDocument/2006/relationships/slide" Target="/ppt/slides/slide2.xml" Id="R18d1d65cc90b44a5" /><Relationship Type="http://schemas.openxmlformats.org/officeDocument/2006/relationships/slide" Target="/ppt/slides/slide3.xml" Id="R17dcd962890744a6" /><Relationship Type="http://schemas.openxmlformats.org/officeDocument/2006/relationships/slide" Target="/ppt/slides/slide4.xml" Id="R377f3530902f4240" /><Relationship Type="http://schemas.openxmlformats.org/officeDocument/2006/relationships/slide" Target="/ppt/slides/slide5.xml" Id="Rdd364bf837df4f88" /><Relationship Type="http://schemas.openxmlformats.org/officeDocument/2006/relationships/slide" Target="/ppt/slides/slide6.xml" Id="R665dd48f27544c38" /><Relationship Type="http://schemas.openxmlformats.org/officeDocument/2006/relationships/slide" Target="/ppt/slides/slide7.xml" Id="R6f390f87a496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96a77c987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6439a41a4244" /><Relationship Type="http://schemas.openxmlformats.org/officeDocument/2006/relationships/theme" Target="/ppt/slideMasters/theme/theme1.xml" Id="R28d214c52537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06439a41a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3ca618eb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d89d3f52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f1bfb157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5b79d5c28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e186e91a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9ef0542b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b5eb1cd834a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KEK AS ble etablert [år] og holder til i Elvarli.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14 561 049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 KJELL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7519 Elvarli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999 052 363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KEK AS</a:t>
            </a:r>
          </a:p>
        </p:txBody>
      </p:sp>
    </p:spTree>
  </p:cSld>
  <p:clrMapOvr>
    <a:masterClrMapping xmlns:a="http://schemas.openxmlformats.org/drawingml/2006/main"/>
  </p:clrMapOvr>
</p:sld>
</file>