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36321ee8b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68d2609b404bc9"/>
  </p:sldMasterIdLst>
  <p:sldIdLst>
    <p:sldId xmlns:r="http://schemas.openxmlformats.org/officeDocument/2006/relationships" id="256" r:id="Rfeb4ef10789e4ff9"/>
    <p:sldId xmlns:r="http://schemas.openxmlformats.org/officeDocument/2006/relationships" id="257" r:id="R1bb3570d943c44b3"/>
    <p:sldId xmlns:r="http://schemas.openxmlformats.org/officeDocument/2006/relationships" id="258" r:id="Rd6676ebd13504e39"/>
    <p:sldId xmlns:r="http://schemas.openxmlformats.org/officeDocument/2006/relationships" id="259" r:id="R5982d26004e94c74"/>
    <p:sldId xmlns:r="http://schemas.openxmlformats.org/officeDocument/2006/relationships" id="260" r:id="R87fc16e367504492"/>
    <p:sldId xmlns:r="http://schemas.openxmlformats.org/officeDocument/2006/relationships" id="261" r:id="R2151d63fd6ee4fb4"/>
    <p:sldId xmlns:r="http://schemas.openxmlformats.org/officeDocument/2006/relationships" id="262" r:id="Rdf8fd7e2b7cb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68d2609b404bc9" /><Relationship Type="http://schemas.openxmlformats.org/officeDocument/2006/relationships/slide" Target="/ppt/slides/slide1.xml" Id="Rfeb4ef10789e4ff9" /><Relationship Type="http://schemas.openxmlformats.org/officeDocument/2006/relationships/slide" Target="/ppt/slides/slide2.xml" Id="R1bb3570d943c44b3" /><Relationship Type="http://schemas.openxmlformats.org/officeDocument/2006/relationships/slide" Target="/ppt/slides/slide3.xml" Id="Rd6676ebd13504e39" /><Relationship Type="http://schemas.openxmlformats.org/officeDocument/2006/relationships/slide" Target="/ppt/slides/slide4.xml" Id="R5982d26004e94c74" /><Relationship Type="http://schemas.openxmlformats.org/officeDocument/2006/relationships/slide" Target="/ppt/slides/slide5.xml" Id="R87fc16e367504492" /><Relationship Type="http://schemas.openxmlformats.org/officeDocument/2006/relationships/slide" Target="/ppt/slides/slide6.xml" Id="R2151d63fd6ee4fb4" /><Relationship Type="http://schemas.openxmlformats.org/officeDocument/2006/relationships/slide" Target="/ppt/slides/slide7.xml" Id="Rdf8fd7e2b7cb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a624dda92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8c97e3415475d" /><Relationship Type="http://schemas.openxmlformats.org/officeDocument/2006/relationships/theme" Target="/ppt/slideMasters/theme/theme1.xml" Id="R56b60a57893b41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8c97e3415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57208b3c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26aa5d150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abbdcd1d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0a7201d0f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4750b816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88ab59fc943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12830097e41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BYGGUT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25 905 969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2 375 559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7 021 978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BYGGUT HOLDING AS  –  84,9 %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SIMEN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MOSLING OLE FREDRIK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HAVELIN KYRRE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GEIR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Stegenveien 410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1821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www.byggut.no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999 054 056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BYGGUT AS</a:t>
            </a:r>
          </a:p>
        </p:txBody>
      </p:sp>
    </p:spTree>
  </p:cSld>
  <p:clrMapOvr>
    <a:masterClrMapping xmlns:a="http://schemas.openxmlformats.org/drawingml/2006/main"/>
  </p:clrMapOvr>
</p:sld>
</file>