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8b59d0d84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4e14c9c6d4d7a"/>
  </p:sldMasterIdLst>
  <p:sldIdLst>
    <p:sldId xmlns:r="http://schemas.openxmlformats.org/officeDocument/2006/relationships" id="256" r:id="R1296e882e0cd46b2"/>
    <p:sldId xmlns:r="http://schemas.openxmlformats.org/officeDocument/2006/relationships" id="257" r:id="Rab27c7b27bb24903"/>
    <p:sldId xmlns:r="http://schemas.openxmlformats.org/officeDocument/2006/relationships" id="258" r:id="Rc78bf9563c6d40e8"/>
    <p:sldId xmlns:r="http://schemas.openxmlformats.org/officeDocument/2006/relationships" id="259" r:id="Rcfcf7f996722490e"/>
    <p:sldId xmlns:r="http://schemas.openxmlformats.org/officeDocument/2006/relationships" id="260" r:id="Rdec2ac641d2542a2"/>
    <p:sldId xmlns:r="http://schemas.openxmlformats.org/officeDocument/2006/relationships" id="261" r:id="R9e2737ca1e6c475d"/>
    <p:sldId xmlns:r="http://schemas.openxmlformats.org/officeDocument/2006/relationships" id="262" r:id="R8923ac1d9118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4e14c9c6d4d7a" /><Relationship Type="http://schemas.openxmlformats.org/officeDocument/2006/relationships/slide" Target="/ppt/slides/slide1.xml" Id="R1296e882e0cd46b2" /><Relationship Type="http://schemas.openxmlformats.org/officeDocument/2006/relationships/slide" Target="/ppt/slides/slide2.xml" Id="Rab27c7b27bb24903" /><Relationship Type="http://schemas.openxmlformats.org/officeDocument/2006/relationships/slide" Target="/ppt/slides/slide3.xml" Id="Rc78bf9563c6d40e8" /><Relationship Type="http://schemas.openxmlformats.org/officeDocument/2006/relationships/slide" Target="/ppt/slides/slide4.xml" Id="Rcfcf7f996722490e" /><Relationship Type="http://schemas.openxmlformats.org/officeDocument/2006/relationships/slide" Target="/ppt/slides/slide5.xml" Id="Rdec2ac641d2542a2" /><Relationship Type="http://schemas.openxmlformats.org/officeDocument/2006/relationships/slide" Target="/ppt/slides/slide6.xml" Id="R9e2737ca1e6c475d" /><Relationship Type="http://schemas.openxmlformats.org/officeDocument/2006/relationships/slide" Target="/ppt/slides/slide7.xml" Id="R8923ac1d9118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015366498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66eca99d4315" /><Relationship Type="http://schemas.openxmlformats.org/officeDocument/2006/relationships/theme" Target="/ppt/slideMasters/theme/theme1.xml" Id="R8efcf3494fc0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d66eca99d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ff5a06f3c49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351f9486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88c45a6d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64a29a00b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7e2ebcc1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0c8ec400048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7691240fc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 REGNSKAP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13 825 691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8 075 926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 REGNSKAP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BROSVIK IRINA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ELVEBAKKEN JAN MARTIN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JARLE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HERFINDAL BJØRN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NETELAND HILDEGUNN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29, 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41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post@paradisregnskap.no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www.paradisregnskap.no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