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178c28666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48fafa4324aae"/>
  </p:sldMasterIdLst>
  <p:sldIdLst>
    <p:sldId xmlns:r="http://schemas.openxmlformats.org/officeDocument/2006/relationships" id="256" r:id="Rbc94f29ea7584f3f"/>
    <p:sldId xmlns:r="http://schemas.openxmlformats.org/officeDocument/2006/relationships" id="257" r:id="R38873fed781c4b1b"/>
    <p:sldId xmlns:r="http://schemas.openxmlformats.org/officeDocument/2006/relationships" id="258" r:id="R30ea0bc846834fb0"/>
    <p:sldId xmlns:r="http://schemas.openxmlformats.org/officeDocument/2006/relationships" id="259" r:id="Rbb9dfcd5e8864f92"/>
    <p:sldId xmlns:r="http://schemas.openxmlformats.org/officeDocument/2006/relationships" id="260" r:id="R4309ffdb38d747b0"/>
    <p:sldId xmlns:r="http://schemas.openxmlformats.org/officeDocument/2006/relationships" id="261" r:id="Rc2fca073a2624d6d"/>
    <p:sldId xmlns:r="http://schemas.openxmlformats.org/officeDocument/2006/relationships" id="262" r:id="Re183f9e5e919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48fafa4324aae" /><Relationship Type="http://schemas.openxmlformats.org/officeDocument/2006/relationships/slide" Target="/ppt/slides/slide1.xml" Id="Rbc94f29ea7584f3f" /><Relationship Type="http://schemas.openxmlformats.org/officeDocument/2006/relationships/slide" Target="/ppt/slides/slide2.xml" Id="R38873fed781c4b1b" /><Relationship Type="http://schemas.openxmlformats.org/officeDocument/2006/relationships/slide" Target="/ppt/slides/slide3.xml" Id="R30ea0bc846834fb0" /><Relationship Type="http://schemas.openxmlformats.org/officeDocument/2006/relationships/slide" Target="/ppt/slides/slide4.xml" Id="Rbb9dfcd5e8864f92" /><Relationship Type="http://schemas.openxmlformats.org/officeDocument/2006/relationships/slide" Target="/ppt/slides/slide5.xml" Id="R4309ffdb38d747b0" /><Relationship Type="http://schemas.openxmlformats.org/officeDocument/2006/relationships/slide" Target="/ppt/slides/slide6.xml" Id="Rc2fca073a2624d6d" /><Relationship Type="http://schemas.openxmlformats.org/officeDocument/2006/relationships/slide" Target="/ppt/slides/slide7.xml" Id="Re183f9e5e919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9bb248c94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91db68d6c4681" /><Relationship Type="http://schemas.openxmlformats.org/officeDocument/2006/relationships/theme" Target="/ppt/slideMasters/theme/theme1.xml" Id="R85adb1aeff5f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91db68d6c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176d3e2de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9ae4ed9d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a2842f05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5ba05976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c2108edf6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4cbab018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114a705b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