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a75a42c0c45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9a8652fd74be3"/>
  </p:sldMasterIdLst>
  <p:sldIdLst>
    <p:sldId xmlns:r="http://schemas.openxmlformats.org/officeDocument/2006/relationships" id="256" r:id="R232d324078c84a81"/>
    <p:sldId xmlns:r="http://schemas.openxmlformats.org/officeDocument/2006/relationships" id="257" r:id="R2868c30ccfa44b87"/>
    <p:sldId xmlns:r="http://schemas.openxmlformats.org/officeDocument/2006/relationships" id="258" r:id="R64e9a139b4ac492d"/>
    <p:sldId xmlns:r="http://schemas.openxmlformats.org/officeDocument/2006/relationships" id="259" r:id="R9c170eb0eb3c4420"/>
    <p:sldId xmlns:r="http://schemas.openxmlformats.org/officeDocument/2006/relationships" id="260" r:id="Rae4a3ecf90474877"/>
    <p:sldId xmlns:r="http://schemas.openxmlformats.org/officeDocument/2006/relationships" id="261" r:id="Rcc10f22e44c4405f"/>
    <p:sldId xmlns:r="http://schemas.openxmlformats.org/officeDocument/2006/relationships" id="262" r:id="Rcc2cd86edc08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9a8652fd74be3" /><Relationship Type="http://schemas.openxmlformats.org/officeDocument/2006/relationships/slide" Target="/ppt/slides/slide1.xml" Id="R232d324078c84a81" /><Relationship Type="http://schemas.openxmlformats.org/officeDocument/2006/relationships/slide" Target="/ppt/slides/slide2.xml" Id="R2868c30ccfa44b87" /><Relationship Type="http://schemas.openxmlformats.org/officeDocument/2006/relationships/slide" Target="/ppt/slides/slide3.xml" Id="R64e9a139b4ac492d" /><Relationship Type="http://schemas.openxmlformats.org/officeDocument/2006/relationships/slide" Target="/ppt/slides/slide4.xml" Id="R9c170eb0eb3c4420" /><Relationship Type="http://schemas.openxmlformats.org/officeDocument/2006/relationships/slide" Target="/ppt/slides/slide5.xml" Id="Rae4a3ecf90474877" /><Relationship Type="http://schemas.openxmlformats.org/officeDocument/2006/relationships/slide" Target="/ppt/slides/slide6.xml" Id="Rcc10f22e44c4405f" /><Relationship Type="http://schemas.openxmlformats.org/officeDocument/2006/relationships/slide" Target="/ppt/slides/slide7.xml" Id="Rcc2cd86edc08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62a20070c45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6ecb44c8a4c01" /><Relationship Type="http://schemas.openxmlformats.org/officeDocument/2006/relationships/theme" Target="/ppt/slideMasters/theme/theme1.xml" Id="Rc239051052f3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6ecb44c8a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54bcd02e84c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defb1f3d5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51ca922c2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9ae8bf682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618d13825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263db525b48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010b7e513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LENTUS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LENTUS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2 193 603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−29 727 908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−303 537 987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−287 396 161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49 171 175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LENTUSGRUPPEN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999 065 767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 EIENDOM AS</a:t>
            </a:r>
          </a:p>
        </p:txBody>
      </p:sp>
    </p:spTree>
  </p:cSld>
  <p:clrMapOvr>
    <a:masterClrMapping xmlns:a="http://schemas.openxmlformats.org/drawingml/2006/main"/>
  </p:clrMapOvr>
</p:sld>
</file>