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792db5dbc14b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3b669e86764c8a"/>
  </p:sldMasterIdLst>
  <p:sldIdLst>
    <p:sldId xmlns:r="http://schemas.openxmlformats.org/officeDocument/2006/relationships" id="256" r:id="Ra3ec840d7998481f"/>
    <p:sldId xmlns:r="http://schemas.openxmlformats.org/officeDocument/2006/relationships" id="257" r:id="Rfe3292ace53b47d0"/>
    <p:sldId xmlns:r="http://schemas.openxmlformats.org/officeDocument/2006/relationships" id="258" r:id="R7f95d0cd78eb4007"/>
    <p:sldId xmlns:r="http://schemas.openxmlformats.org/officeDocument/2006/relationships" id="259" r:id="Rf3b24c618ee94249"/>
    <p:sldId xmlns:r="http://schemas.openxmlformats.org/officeDocument/2006/relationships" id="260" r:id="Rb02db471f22b42b0"/>
    <p:sldId xmlns:r="http://schemas.openxmlformats.org/officeDocument/2006/relationships" id="261" r:id="R9f3ee52bb2524b76"/>
    <p:sldId xmlns:r="http://schemas.openxmlformats.org/officeDocument/2006/relationships" id="262" r:id="R1696e12ff8ae46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3b669e86764c8a" /><Relationship Type="http://schemas.openxmlformats.org/officeDocument/2006/relationships/slide" Target="/ppt/slides/slide1.xml" Id="Ra3ec840d7998481f" /><Relationship Type="http://schemas.openxmlformats.org/officeDocument/2006/relationships/slide" Target="/ppt/slides/slide2.xml" Id="Rfe3292ace53b47d0" /><Relationship Type="http://schemas.openxmlformats.org/officeDocument/2006/relationships/slide" Target="/ppt/slides/slide3.xml" Id="R7f95d0cd78eb4007" /><Relationship Type="http://schemas.openxmlformats.org/officeDocument/2006/relationships/slide" Target="/ppt/slides/slide4.xml" Id="Rf3b24c618ee94249" /><Relationship Type="http://schemas.openxmlformats.org/officeDocument/2006/relationships/slide" Target="/ppt/slides/slide5.xml" Id="Rb02db471f22b42b0" /><Relationship Type="http://schemas.openxmlformats.org/officeDocument/2006/relationships/slide" Target="/ppt/slides/slide6.xml" Id="R9f3ee52bb2524b76" /><Relationship Type="http://schemas.openxmlformats.org/officeDocument/2006/relationships/slide" Target="/ppt/slides/slide7.xml" Id="R1696e12ff8ae46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b66d15fe1046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346d850464726" /><Relationship Type="http://schemas.openxmlformats.org/officeDocument/2006/relationships/theme" Target="/ppt/slideMasters/theme/theme1.xml" Id="Rfb67049e935c4e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3346d8504647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63096ebac47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e2b0452fe42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c4321ca914e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2dd8050434b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d44b0304349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20fb9d9b142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1eb501d2e40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JAN-TERJE LURUD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JAN-TERJE LURUD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JAN-TERJE LURUD HOLDING AS ble etablert [år] og holder til i Fjerdingby.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JAN-TERJE LURUD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JAN-TERJE LURUD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JAN-TERJE LURUD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1 487 250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1 485 244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1 084 454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1 600 582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JAN-TERJE LURUD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LURUD JAN-TERJE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JAN-TERJE LURUD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Grindlia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999 066 054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JAN-TERJE LURUD HOLDING AS</a:t>
            </a:r>
          </a:p>
        </p:txBody>
      </p:sp>
    </p:spTree>
  </p:cSld>
  <p:clrMapOvr>
    <a:masterClrMapping xmlns:a="http://schemas.openxmlformats.org/drawingml/2006/main"/>
  </p:clrMapOvr>
</p:sld>
</file>