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6214ab320343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6e39b506c04cf4"/>
  </p:sldMasterIdLst>
  <p:sldIdLst>
    <p:sldId xmlns:r="http://schemas.openxmlformats.org/officeDocument/2006/relationships" id="256" r:id="Rf95ebe0967c14d8f"/>
    <p:sldId xmlns:r="http://schemas.openxmlformats.org/officeDocument/2006/relationships" id="257" r:id="R669578a4947b416f"/>
    <p:sldId xmlns:r="http://schemas.openxmlformats.org/officeDocument/2006/relationships" id="258" r:id="R1a613e3fa5ea470c"/>
    <p:sldId xmlns:r="http://schemas.openxmlformats.org/officeDocument/2006/relationships" id="259" r:id="Rbc35acb934c84cae"/>
    <p:sldId xmlns:r="http://schemas.openxmlformats.org/officeDocument/2006/relationships" id="260" r:id="R92b0ee3aa5014143"/>
    <p:sldId xmlns:r="http://schemas.openxmlformats.org/officeDocument/2006/relationships" id="261" r:id="R09025bed739d4431"/>
    <p:sldId xmlns:r="http://schemas.openxmlformats.org/officeDocument/2006/relationships" id="262" r:id="Re4ac88f0ca3446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e39b506c04cf4" /><Relationship Type="http://schemas.openxmlformats.org/officeDocument/2006/relationships/slide" Target="/ppt/slides/slide1.xml" Id="Rf95ebe0967c14d8f" /><Relationship Type="http://schemas.openxmlformats.org/officeDocument/2006/relationships/slide" Target="/ppt/slides/slide2.xml" Id="R669578a4947b416f" /><Relationship Type="http://schemas.openxmlformats.org/officeDocument/2006/relationships/slide" Target="/ppt/slides/slide3.xml" Id="R1a613e3fa5ea470c" /><Relationship Type="http://schemas.openxmlformats.org/officeDocument/2006/relationships/slide" Target="/ppt/slides/slide4.xml" Id="Rbc35acb934c84cae" /><Relationship Type="http://schemas.openxmlformats.org/officeDocument/2006/relationships/slide" Target="/ppt/slides/slide5.xml" Id="R92b0ee3aa5014143" /><Relationship Type="http://schemas.openxmlformats.org/officeDocument/2006/relationships/slide" Target="/ppt/slides/slide6.xml" Id="R09025bed739d4431" /><Relationship Type="http://schemas.openxmlformats.org/officeDocument/2006/relationships/slide" Target="/ppt/slides/slide7.xml" Id="Re4ac88f0ca3446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12e61b7b74d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8bd88a2da42c6" /><Relationship Type="http://schemas.openxmlformats.org/officeDocument/2006/relationships/theme" Target="/ppt/slideMasters/theme/theme1.xml" Id="Rc9567efe0bec4b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b8bd88a2da42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f3a77c64c4c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c44ed7fb1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71ee52d94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a843248cc4f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8ae5a734c48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bd72ea91b4a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321f944a049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ÅDNEKVAM MASKIN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ÅDNEKVAM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ÅDNEKVAM MASKIN OG TRANSPORT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ÅDNEKVAM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ÅDNEKVAM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ÅDNEKVAM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24 569 386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−1 347 282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−1 279 460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2 958 753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7 519 438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ÅDNEKVAM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ÅDNEKVAM BYGG OG EIENDOM AS  –  90,2 %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ÅDNEKVAM CHRISTIAN H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ÅDNEKVAM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53 98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trond@aadnekvam.no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999 072 615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ÅDNEKVAM MASKIN OG TRANSPORT AS</a:t>
            </a:r>
          </a:p>
        </p:txBody>
      </p:sp>
    </p:spTree>
  </p:cSld>
  <p:clrMapOvr>
    <a:masterClrMapping xmlns:a="http://schemas.openxmlformats.org/drawingml/2006/main"/>
  </p:clrMapOvr>
</p:sld>
</file>