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1c28d51c8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1b910c22c46c0"/>
  </p:sldMasterIdLst>
  <p:sldIdLst>
    <p:sldId xmlns:r="http://schemas.openxmlformats.org/officeDocument/2006/relationships" id="256" r:id="R80ced7e3f9d44129"/>
    <p:sldId xmlns:r="http://schemas.openxmlformats.org/officeDocument/2006/relationships" id="257" r:id="Rd2c4264b8375479b"/>
    <p:sldId xmlns:r="http://schemas.openxmlformats.org/officeDocument/2006/relationships" id="258" r:id="R17cb23418ff9485c"/>
    <p:sldId xmlns:r="http://schemas.openxmlformats.org/officeDocument/2006/relationships" id="259" r:id="Ra764b7bb11154d98"/>
    <p:sldId xmlns:r="http://schemas.openxmlformats.org/officeDocument/2006/relationships" id="260" r:id="R1db62e4d4f7b4147"/>
    <p:sldId xmlns:r="http://schemas.openxmlformats.org/officeDocument/2006/relationships" id="261" r:id="R083a785badf8464e"/>
    <p:sldId xmlns:r="http://schemas.openxmlformats.org/officeDocument/2006/relationships" id="262" r:id="R3b16ea2d7dad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1b910c22c46c0" /><Relationship Type="http://schemas.openxmlformats.org/officeDocument/2006/relationships/slide" Target="/ppt/slides/slide1.xml" Id="R80ced7e3f9d44129" /><Relationship Type="http://schemas.openxmlformats.org/officeDocument/2006/relationships/slide" Target="/ppt/slides/slide2.xml" Id="Rd2c4264b8375479b" /><Relationship Type="http://schemas.openxmlformats.org/officeDocument/2006/relationships/slide" Target="/ppt/slides/slide3.xml" Id="R17cb23418ff9485c" /><Relationship Type="http://schemas.openxmlformats.org/officeDocument/2006/relationships/slide" Target="/ppt/slides/slide4.xml" Id="Ra764b7bb11154d98" /><Relationship Type="http://schemas.openxmlformats.org/officeDocument/2006/relationships/slide" Target="/ppt/slides/slide5.xml" Id="R1db62e4d4f7b4147" /><Relationship Type="http://schemas.openxmlformats.org/officeDocument/2006/relationships/slide" Target="/ppt/slides/slide6.xml" Id="R083a785badf8464e" /><Relationship Type="http://schemas.openxmlformats.org/officeDocument/2006/relationships/slide" Target="/ppt/slides/slide7.xml" Id="R3b16ea2d7dad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57d932e46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bb7ecb4234b0f" /><Relationship Type="http://schemas.openxmlformats.org/officeDocument/2006/relationships/theme" Target="/ppt/slideMasters/theme/theme1.xml" Id="R61ae0c86498d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bb7ecb423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0ec624c6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72bca63d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ffc45c1f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aad6da9a0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f5bb2b8e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0a40349a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28636a43c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2 892 369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jan.erik@minderevisjon.no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