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080dbf7ec347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35328a9174c25"/>
  </p:sldMasterIdLst>
  <p:sldIdLst>
    <p:sldId xmlns:r="http://schemas.openxmlformats.org/officeDocument/2006/relationships" id="256" r:id="R0c740e9cc874438b"/>
    <p:sldId xmlns:r="http://schemas.openxmlformats.org/officeDocument/2006/relationships" id="257" r:id="R1b75638095fe49f6"/>
    <p:sldId xmlns:r="http://schemas.openxmlformats.org/officeDocument/2006/relationships" id="258" r:id="R3d5886de0a9347a8"/>
    <p:sldId xmlns:r="http://schemas.openxmlformats.org/officeDocument/2006/relationships" id="259" r:id="Ra534120efbdd47e2"/>
    <p:sldId xmlns:r="http://schemas.openxmlformats.org/officeDocument/2006/relationships" id="260" r:id="R4cb8bb65549a48b1"/>
    <p:sldId xmlns:r="http://schemas.openxmlformats.org/officeDocument/2006/relationships" id="261" r:id="R23e0fec298804d8d"/>
    <p:sldId xmlns:r="http://schemas.openxmlformats.org/officeDocument/2006/relationships" id="262" r:id="R097b089aa186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35328a9174c25" /><Relationship Type="http://schemas.openxmlformats.org/officeDocument/2006/relationships/slide" Target="/ppt/slides/slide1.xml" Id="R0c740e9cc874438b" /><Relationship Type="http://schemas.openxmlformats.org/officeDocument/2006/relationships/slide" Target="/ppt/slides/slide2.xml" Id="R1b75638095fe49f6" /><Relationship Type="http://schemas.openxmlformats.org/officeDocument/2006/relationships/slide" Target="/ppt/slides/slide3.xml" Id="R3d5886de0a9347a8" /><Relationship Type="http://schemas.openxmlformats.org/officeDocument/2006/relationships/slide" Target="/ppt/slides/slide4.xml" Id="Ra534120efbdd47e2" /><Relationship Type="http://schemas.openxmlformats.org/officeDocument/2006/relationships/slide" Target="/ppt/slides/slide5.xml" Id="R4cb8bb65549a48b1" /><Relationship Type="http://schemas.openxmlformats.org/officeDocument/2006/relationships/slide" Target="/ppt/slides/slide6.xml" Id="R23e0fec298804d8d" /><Relationship Type="http://schemas.openxmlformats.org/officeDocument/2006/relationships/slide" Target="/ppt/slides/slide7.xml" Id="R097b089aa186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8f14c7b46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1d48327f64230" /><Relationship Type="http://schemas.openxmlformats.org/officeDocument/2006/relationships/theme" Target="/ppt/slideMasters/theme/theme1.xml" Id="R7e40ffd029014c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1d48327f642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bccfbc48845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49f2ac8d343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58b6b683b4d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22ab880ca40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43d89d8894d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84ba6cec543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28d418be2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ROAN REGNSKAPSKONTOR AS ble etablert [år] og holder til i Brandsfjord.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673 369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JAN OLAV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PER OLA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7194 Brandsfjord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999 080 340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REGNSKAPSKONTOR AS</a:t>
            </a:r>
          </a:p>
        </p:txBody>
      </p:sp>
    </p:spTree>
  </p:cSld>
  <p:clrMapOvr>
    <a:masterClrMapping xmlns:a="http://schemas.openxmlformats.org/drawingml/2006/main"/>
  </p:clrMapOvr>
</p:sld>
</file>