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93d992885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7fe2cba344006"/>
  </p:sldMasterIdLst>
  <p:sldIdLst>
    <p:sldId xmlns:r="http://schemas.openxmlformats.org/officeDocument/2006/relationships" id="256" r:id="R9d95008de4c245ea"/>
    <p:sldId xmlns:r="http://schemas.openxmlformats.org/officeDocument/2006/relationships" id="257" r:id="R9979de6fdcd143bd"/>
    <p:sldId xmlns:r="http://schemas.openxmlformats.org/officeDocument/2006/relationships" id="258" r:id="Ra2acd49156994581"/>
    <p:sldId xmlns:r="http://schemas.openxmlformats.org/officeDocument/2006/relationships" id="259" r:id="Rcacce92f53f3483a"/>
    <p:sldId xmlns:r="http://schemas.openxmlformats.org/officeDocument/2006/relationships" id="260" r:id="Rbe882df0bea9455e"/>
    <p:sldId xmlns:r="http://schemas.openxmlformats.org/officeDocument/2006/relationships" id="261" r:id="R8612484b38784777"/>
    <p:sldId xmlns:r="http://schemas.openxmlformats.org/officeDocument/2006/relationships" id="262" r:id="R7440e9313387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7fe2cba344006" /><Relationship Type="http://schemas.openxmlformats.org/officeDocument/2006/relationships/slide" Target="/ppt/slides/slide1.xml" Id="R9d95008de4c245ea" /><Relationship Type="http://schemas.openxmlformats.org/officeDocument/2006/relationships/slide" Target="/ppt/slides/slide2.xml" Id="R9979de6fdcd143bd" /><Relationship Type="http://schemas.openxmlformats.org/officeDocument/2006/relationships/slide" Target="/ppt/slides/slide3.xml" Id="Ra2acd49156994581" /><Relationship Type="http://schemas.openxmlformats.org/officeDocument/2006/relationships/slide" Target="/ppt/slides/slide4.xml" Id="Rcacce92f53f3483a" /><Relationship Type="http://schemas.openxmlformats.org/officeDocument/2006/relationships/slide" Target="/ppt/slides/slide5.xml" Id="Rbe882df0bea9455e" /><Relationship Type="http://schemas.openxmlformats.org/officeDocument/2006/relationships/slide" Target="/ppt/slides/slide6.xml" Id="R8612484b38784777" /><Relationship Type="http://schemas.openxmlformats.org/officeDocument/2006/relationships/slide" Target="/ppt/slides/slide7.xml" Id="R7440e9313387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112abae51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5dd62b074e5e" /><Relationship Type="http://schemas.openxmlformats.org/officeDocument/2006/relationships/theme" Target="/ppt/slideMasters/theme/theme1.xml" Id="R5067077802e9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65dd62b07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d658639ea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a295a64a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ea329afa2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1bb1fe217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b23829d2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876e2f00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200de945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OG SØNN EXPRESS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OG SØNN EXPRESS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2 440 664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KIPIELA ANDRZEJ ZDZISLAW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Svenskerudveien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999 086 594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OG SØNN EXPRESS AS</a:t>
            </a:r>
          </a:p>
        </p:txBody>
      </p:sp>
    </p:spTree>
  </p:cSld>
  <p:clrMapOvr>
    <a:masterClrMapping xmlns:a="http://schemas.openxmlformats.org/drawingml/2006/main"/>
  </p:clrMapOvr>
</p:sld>
</file>