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ab83a0385044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5c22fbb3b94c7f"/>
  </p:sldMasterIdLst>
  <p:sldIdLst>
    <p:sldId xmlns:r="http://schemas.openxmlformats.org/officeDocument/2006/relationships" id="256" r:id="R5c9812ed619044e8"/>
    <p:sldId xmlns:r="http://schemas.openxmlformats.org/officeDocument/2006/relationships" id="257" r:id="R5acce787d46d4765"/>
    <p:sldId xmlns:r="http://schemas.openxmlformats.org/officeDocument/2006/relationships" id="258" r:id="Raaffa1d96e3d4252"/>
    <p:sldId xmlns:r="http://schemas.openxmlformats.org/officeDocument/2006/relationships" id="259" r:id="R70b5007efad14f2d"/>
    <p:sldId xmlns:r="http://schemas.openxmlformats.org/officeDocument/2006/relationships" id="260" r:id="Rb435b7fec7a54fd2"/>
    <p:sldId xmlns:r="http://schemas.openxmlformats.org/officeDocument/2006/relationships" id="261" r:id="Rb27742524f1c45fa"/>
    <p:sldId xmlns:r="http://schemas.openxmlformats.org/officeDocument/2006/relationships" id="262" r:id="R52819177ea984f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5c22fbb3b94c7f" /><Relationship Type="http://schemas.openxmlformats.org/officeDocument/2006/relationships/slide" Target="/ppt/slides/slide1.xml" Id="R5c9812ed619044e8" /><Relationship Type="http://schemas.openxmlformats.org/officeDocument/2006/relationships/slide" Target="/ppt/slides/slide2.xml" Id="R5acce787d46d4765" /><Relationship Type="http://schemas.openxmlformats.org/officeDocument/2006/relationships/slide" Target="/ppt/slides/slide3.xml" Id="Raaffa1d96e3d4252" /><Relationship Type="http://schemas.openxmlformats.org/officeDocument/2006/relationships/slide" Target="/ppt/slides/slide4.xml" Id="R70b5007efad14f2d" /><Relationship Type="http://schemas.openxmlformats.org/officeDocument/2006/relationships/slide" Target="/ppt/slides/slide5.xml" Id="Rb435b7fec7a54fd2" /><Relationship Type="http://schemas.openxmlformats.org/officeDocument/2006/relationships/slide" Target="/ppt/slides/slide6.xml" Id="Rb27742524f1c45fa" /><Relationship Type="http://schemas.openxmlformats.org/officeDocument/2006/relationships/slide" Target="/ppt/slides/slide7.xml" Id="R52819177ea984f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99147f8c942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5cfd31e7a47d1" /><Relationship Type="http://schemas.openxmlformats.org/officeDocument/2006/relationships/theme" Target="/ppt/slideMasters/theme/theme1.xml" Id="R40e1c8592a074e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f5cfd31e7a47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d2135fd4b4d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d145bb2f845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18320b5664b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d9508b49f49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802ea2ff042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846b967f443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d9b5f59384e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ØLEN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ØLEN REGNSKAP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10 969 834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367 304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724 351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3 012 376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BAKKEDAL MARIT BRÅSTEIN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FLATEBØ TRUDE FLYDAL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 HEIDI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HAVREVOLL VEGARD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LØYPE LINDA MIRETE HIMLE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RISØY ARNE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Sjoargata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76 62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999 092 942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REGNSKAP AS</a:t>
            </a:r>
          </a:p>
        </p:txBody>
      </p:sp>
    </p:spTree>
  </p:cSld>
  <p:clrMapOvr>
    <a:masterClrMapping xmlns:a="http://schemas.openxmlformats.org/drawingml/2006/main"/>
  </p:clrMapOvr>
</p:sld>
</file>