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c8aa3286b941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422449001841c3"/>
  </p:sldMasterIdLst>
  <p:sldIdLst>
    <p:sldId xmlns:r="http://schemas.openxmlformats.org/officeDocument/2006/relationships" id="256" r:id="Rddf6fef917c24813"/>
    <p:sldId xmlns:r="http://schemas.openxmlformats.org/officeDocument/2006/relationships" id="257" r:id="Rf66b76b4972545da"/>
    <p:sldId xmlns:r="http://schemas.openxmlformats.org/officeDocument/2006/relationships" id="258" r:id="Rb931e5c130e842c9"/>
    <p:sldId xmlns:r="http://schemas.openxmlformats.org/officeDocument/2006/relationships" id="259" r:id="Rba848358d1e341d5"/>
    <p:sldId xmlns:r="http://schemas.openxmlformats.org/officeDocument/2006/relationships" id="260" r:id="R7245df3431094166"/>
    <p:sldId xmlns:r="http://schemas.openxmlformats.org/officeDocument/2006/relationships" id="261" r:id="R82b9a20c27ef4994"/>
    <p:sldId xmlns:r="http://schemas.openxmlformats.org/officeDocument/2006/relationships" id="262" r:id="R8403dc98a44a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422449001841c3" /><Relationship Type="http://schemas.openxmlformats.org/officeDocument/2006/relationships/slide" Target="/ppt/slides/slide1.xml" Id="Rddf6fef917c24813" /><Relationship Type="http://schemas.openxmlformats.org/officeDocument/2006/relationships/slide" Target="/ppt/slides/slide2.xml" Id="Rf66b76b4972545da" /><Relationship Type="http://schemas.openxmlformats.org/officeDocument/2006/relationships/slide" Target="/ppt/slides/slide3.xml" Id="Rb931e5c130e842c9" /><Relationship Type="http://schemas.openxmlformats.org/officeDocument/2006/relationships/slide" Target="/ppt/slides/slide4.xml" Id="Rba848358d1e341d5" /><Relationship Type="http://schemas.openxmlformats.org/officeDocument/2006/relationships/slide" Target="/ppt/slides/slide5.xml" Id="R7245df3431094166" /><Relationship Type="http://schemas.openxmlformats.org/officeDocument/2006/relationships/slide" Target="/ppt/slides/slide6.xml" Id="R82b9a20c27ef4994" /><Relationship Type="http://schemas.openxmlformats.org/officeDocument/2006/relationships/slide" Target="/ppt/slides/slide7.xml" Id="R8403dc98a44a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34332b07349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762bc64a94f9e" /><Relationship Type="http://schemas.openxmlformats.org/officeDocument/2006/relationships/theme" Target="/ppt/slideMasters/theme/theme1.xml" Id="R822aa845318c48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762bc64a94f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c05b350a046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296d3f8a4f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9e6e52e6c41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81258603741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f628ac14841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9e67faaba46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c9ffd05804f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FORNOST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FORNOST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FORNOST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FORNOST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FORNOST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FORNOST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5 631 114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1 964 224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2 162 113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10 189 047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11 481 304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FORNOST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EGIL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FORNOST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Svendsens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999 093 760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FORNOST AS</a:t>
            </a:r>
          </a:p>
        </p:txBody>
      </p:sp>
    </p:spTree>
  </p:cSld>
  <p:clrMapOvr>
    <a:masterClrMapping xmlns:a="http://schemas.openxmlformats.org/drawingml/2006/main"/>
  </p:clrMapOvr>
</p:sld>
</file>