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352fcb691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903e802c64b46"/>
  </p:sldMasterIdLst>
  <p:sldIdLst>
    <p:sldId xmlns:r="http://schemas.openxmlformats.org/officeDocument/2006/relationships" id="256" r:id="Rc3f3f2382b494d4a"/>
    <p:sldId xmlns:r="http://schemas.openxmlformats.org/officeDocument/2006/relationships" id="257" r:id="R9c286112a4674b07"/>
    <p:sldId xmlns:r="http://schemas.openxmlformats.org/officeDocument/2006/relationships" id="258" r:id="Raf769bcedf9f49de"/>
    <p:sldId xmlns:r="http://schemas.openxmlformats.org/officeDocument/2006/relationships" id="259" r:id="R663d91049cec4d6e"/>
    <p:sldId xmlns:r="http://schemas.openxmlformats.org/officeDocument/2006/relationships" id="260" r:id="Rce034946b51c4084"/>
    <p:sldId xmlns:r="http://schemas.openxmlformats.org/officeDocument/2006/relationships" id="261" r:id="R68afbf189b184045"/>
    <p:sldId xmlns:r="http://schemas.openxmlformats.org/officeDocument/2006/relationships" id="262" r:id="R2fd8bb2c75db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903e802c64b46" /><Relationship Type="http://schemas.openxmlformats.org/officeDocument/2006/relationships/slide" Target="/ppt/slides/slide1.xml" Id="Rc3f3f2382b494d4a" /><Relationship Type="http://schemas.openxmlformats.org/officeDocument/2006/relationships/slide" Target="/ppt/slides/slide2.xml" Id="R9c286112a4674b07" /><Relationship Type="http://schemas.openxmlformats.org/officeDocument/2006/relationships/slide" Target="/ppt/slides/slide3.xml" Id="Raf769bcedf9f49de" /><Relationship Type="http://schemas.openxmlformats.org/officeDocument/2006/relationships/slide" Target="/ppt/slides/slide4.xml" Id="R663d91049cec4d6e" /><Relationship Type="http://schemas.openxmlformats.org/officeDocument/2006/relationships/slide" Target="/ppt/slides/slide5.xml" Id="Rce034946b51c4084" /><Relationship Type="http://schemas.openxmlformats.org/officeDocument/2006/relationships/slide" Target="/ppt/slides/slide6.xml" Id="R68afbf189b184045" /><Relationship Type="http://schemas.openxmlformats.org/officeDocument/2006/relationships/slide" Target="/ppt/slides/slide7.xml" Id="R2fd8bb2c75db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fca55da82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1ac6e75604189" /><Relationship Type="http://schemas.openxmlformats.org/officeDocument/2006/relationships/theme" Target="/ppt/slideMasters/theme/theme1.xml" Id="Rf34d6d6354f0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1ac6e7560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f2f424c5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5e2218284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5fa9ccfb0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5eaec253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006106d3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1958febb9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e7973eed8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SALVESEN &amp; THAMS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&amp; THAMS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−6 147 463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130 165 880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2 642 944 885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2 660 888 525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TENGA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VARIG ORKLA FORSIKRING GJENSIDIG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INVESTITUDE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INVEST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Thamshavnveien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999 104 428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AS</a:t>
            </a:r>
          </a:p>
        </p:txBody>
      </p:sp>
    </p:spTree>
  </p:cSld>
  <p:clrMapOvr>
    <a:masterClrMapping xmlns:a="http://schemas.openxmlformats.org/drawingml/2006/main"/>
  </p:clrMapOvr>
</p:sld>
</file>