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b52ff2f21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19dcd47bee4c32"/>
  </p:sldMasterIdLst>
  <p:sldIdLst>
    <p:sldId xmlns:r="http://schemas.openxmlformats.org/officeDocument/2006/relationships" id="256" r:id="R1499320ead1e4f2d"/>
    <p:sldId xmlns:r="http://schemas.openxmlformats.org/officeDocument/2006/relationships" id="257" r:id="R807aa942c400448f"/>
    <p:sldId xmlns:r="http://schemas.openxmlformats.org/officeDocument/2006/relationships" id="258" r:id="R55ffb8a0398a4b2e"/>
    <p:sldId xmlns:r="http://schemas.openxmlformats.org/officeDocument/2006/relationships" id="259" r:id="Raf16705df46345cd"/>
    <p:sldId xmlns:r="http://schemas.openxmlformats.org/officeDocument/2006/relationships" id="260" r:id="Rfbdce806ec5b4b8e"/>
    <p:sldId xmlns:r="http://schemas.openxmlformats.org/officeDocument/2006/relationships" id="261" r:id="R0bba6a89ce284142"/>
    <p:sldId xmlns:r="http://schemas.openxmlformats.org/officeDocument/2006/relationships" id="262" r:id="Rcc48fb63b7b6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9dcd47bee4c32" /><Relationship Type="http://schemas.openxmlformats.org/officeDocument/2006/relationships/slide" Target="/ppt/slides/slide1.xml" Id="R1499320ead1e4f2d" /><Relationship Type="http://schemas.openxmlformats.org/officeDocument/2006/relationships/slide" Target="/ppt/slides/slide2.xml" Id="R807aa942c400448f" /><Relationship Type="http://schemas.openxmlformats.org/officeDocument/2006/relationships/slide" Target="/ppt/slides/slide3.xml" Id="R55ffb8a0398a4b2e" /><Relationship Type="http://schemas.openxmlformats.org/officeDocument/2006/relationships/slide" Target="/ppt/slides/slide4.xml" Id="Raf16705df46345cd" /><Relationship Type="http://schemas.openxmlformats.org/officeDocument/2006/relationships/slide" Target="/ppt/slides/slide5.xml" Id="Rfbdce806ec5b4b8e" /><Relationship Type="http://schemas.openxmlformats.org/officeDocument/2006/relationships/slide" Target="/ppt/slides/slide6.xml" Id="R0bba6a89ce284142" /><Relationship Type="http://schemas.openxmlformats.org/officeDocument/2006/relationships/slide" Target="/ppt/slides/slide7.xml" Id="Rcc48fb63b7b6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3ee2b8bc74b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f13f5da6e4b35" /><Relationship Type="http://schemas.openxmlformats.org/officeDocument/2006/relationships/theme" Target="/ppt/slideMasters/theme/theme1.xml" Id="R8e1e9e675e91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f13f5da6e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b14a515a0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1ddfae813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57cafd649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fce1b14e2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1b87cac7443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e8df4fe02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f846b02ef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26 513 083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ERIK AUSTAD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 Austad, Sørkedalsveien 289B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999 108 539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AS</a:t>
            </a:r>
          </a:p>
        </p:txBody>
      </p:sp>
    </p:spTree>
  </p:cSld>
  <p:clrMapOvr>
    <a:masterClrMapping xmlns:a="http://schemas.openxmlformats.org/drawingml/2006/main"/>
  </p:clrMapOvr>
</p:sld>
</file>