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81200e436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3183d06d24c9e"/>
  </p:sldMasterIdLst>
  <p:sldIdLst>
    <p:sldId xmlns:r="http://schemas.openxmlformats.org/officeDocument/2006/relationships" id="256" r:id="Raa82ec059a4a4820"/>
    <p:sldId xmlns:r="http://schemas.openxmlformats.org/officeDocument/2006/relationships" id="257" r:id="Rf949f16429e440f6"/>
    <p:sldId xmlns:r="http://schemas.openxmlformats.org/officeDocument/2006/relationships" id="258" r:id="R1c7db77cf9f04a34"/>
    <p:sldId xmlns:r="http://schemas.openxmlformats.org/officeDocument/2006/relationships" id="259" r:id="Rb6163c7e9b1b457b"/>
    <p:sldId xmlns:r="http://schemas.openxmlformats.org/officeDocument/2006/relationships" id="260" r:id="R961f5d4b722c4fcd"/>
    <p:sldId xmlns:r="http://schemas.openxmlformats.org/officeDocument/2006/relationships" id="261" r:id="R390ecd7719084887"/>
    <p:sldId xmlns:r="http://schemas.openxmlformats.org/officeDocument/2006/relationships" id="262" r:id="R8b2e550e8ec3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3183d06d24c9e" /><Relationship Type="http://schemas.openxmlformats.org/officeDocument/2006/relationships/slide" Target="/ppt/slides/slide1.xml" Id="Raa82ec059a4a4820" /><Relationship Type="http://schemas.openxmlformats.org/officeDocument/2006/relationships/slide" Target="/ppt/slides/slide2.xml" Id="Rf949f16429e440f6" /><Relationship Type="http://schemas.openxmlformats.org/officeDocument/2006/relationships/slide" Target="/ppt/slides/slide3.xml" Id="R1c7db77cf9f04a34" /><Relationship Type="http://schemas.openxmlformats.org/officeDocument/2006/relationships/slide" Target="/ppt/slides/slide4.xml" Id="Rb6163c7e9b1b457b" /><Relationship Type="http://schemas.openxmlformats.org/officeDocument/2006/relationships/slide" Target="/ppt/slides/slide5.xml" Id="R961f5d4b722c4fcd" /><Relationship Type="http://schemas.openxmlformats.org/officeDocument/2006/relationships/slide" Target="/ppt/slides/slide6.xml" Id="R390ecd7719084887" /><Relationship Type="http://schemas.openxmlformats.org/officeDocument/2006/relationships/slide" Target="/ppt/slides/slide7.xml" Id="R8b2e550e8ec3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e6fbcce8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50f6844f4ad6" /><Relationship Type="http://schemas.openxmlformats.org/officeDocument/2006/relationships/theme" Target="/ppt/slideMasters/theme/theme1.xml" Id="R738912724ee1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550f6844f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50f82170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d65610b66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c896977d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ec509f9d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ecc21daf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bd628015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ae51a057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 ELEKTRO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999 110 258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 ELEKTRO AS</a:t>
            </a:r>
          </a:p>
        </p:txBody>
      </p:sp>
    </p:spTree>
  </p:cSld>
  <p:clrMapOvr>
    <a:masterClrMapping xmlns:a="http://schemas.openxmlformats.org/drawingml/2006/main"/>
  </p:clrMapOvr>
</p:sld>
</file>