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89bb1539b947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f797903b3c4a1c"/>
  </p:sldMasterIdLst>
  <p:sldIdLst>
    <p:sldId xmlns:r="http://schemas.openxmlformats.org/officeDocument/2006/relationships" id="256" r:id="R4d722eb1dd9d4fe9"/>
    <p:sldId xmlns:r="http://schemas.openxmlformats.org/officeDocument/2006/relationships" id="257" r:id="Ra92428bd811d4f91"/>
    <p:sldId xmlns:r="http://schemas.openxmlformats.org/officeDocument/2006/relationships" id="258" r:id="R1c90f230de4c471b"/>
    <p:sldId xmlns:r="http://schemas.openxmlformats.org/officeDocument/2006/relationships" id="259" r:id="Rdeeab596387b42f8"/>
    <p:sldId xmlns:r="http://schemas.openxmlformats.org/officeDocument/2006/relationships" id="260" r:id="R72403a917d3f47b2"/>
    <p:sldId xmlns:r="http://schemas.openxmlformats.org/officeDocument/2006/relationships" id="261" r:id="R986377fe680541c0"/>
    <p:sldId xmlns:r="http://schemas.openxmlformats.org/officeDocument/2006/relationships" id="262" r:id="Rc8cc0859d546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797903b3c4a1c" /><Relationship Type="http://schemas.openxmlformats.org/officeDocument/2006/relationships/slide" Target="/ppt/slides/slide1.xml" Id="R4d722eb1dd9d4fe9" /><Relationship Type="http://schemas.openxmlformats.org/officeDocument/2006/relationships/slide" Target="/ppt/slides/slide2.xml" Id="Ra92428bd811d4f91" /><Relationship Type="http://schemas.openxmlformats.org/officeDocument/2006/relationships/slide" Target="/ppt/slides/slide3.xml" Id="R1c90f230de4c471b" /><Relationship Type="http://schemas.openxmlformats.org/officeDocument/2006/relationships/slide" Target="/ppt/slides/slide4.xml" Id="Rdeeab596387b42f8" /><Relationship Type="http://schemas.openxmlformats.org/officeDocument/2006/relationships/slide" Target="/ppt/slides/slide5.xml" Id="R72403a917d3f47b2" /><Relationship Type="http://schemas.openxmlformats.org/officeDocument/2006/relationships/slide" Target="/ppt/slides/slide6.xml" Id="R986377fe680541c0" /><Relationship Type="http://schemas.openxmlformats.org/officeDocument/2006/relationships/slide" Target="/ppt/slides/slide7.xml" Id="Rc8cc0859d546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4ee900d294c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fe85ee6ee4148" /><Relationship Type="http://schemas.openxmlformats.org/officeDocument/2006/relationships/theme" Target="/ppt/slideMasters/theme/theme1.xml" Id="Rb73237e9b9ca41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ffe85ee6ee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3c7163fec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45d6169d6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eefcfc655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1fc73402a4c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3c96eee614a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c629f692543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f6629d62c48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INCUBE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4 865 936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−1 414 398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−1 964 885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1 022 020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BOLLE BJØRNER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BURCHARDT TRYGVE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PERDOMO CRUZ MARIA JOSE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info@incube.no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www.incube.no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999 114 954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INCUBE AS</a:t>
            </a:r>
          </a:p>
        </p:txBody>
      </p:sp>
    </p:spTree>
  </p:cSld>
  <p:clrMapOvr>
    <a:masterClrMapping xmlns:a="http://schemas.openxmlformats.org/drawingml/2006/main"/>
  </p:clrMapOvr>
</p:sld>
</file>