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e4fcbeac1044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91c6be31874744"/>
  </p:sldMasterIdLst>
  <p:sldIdLst>
    <p:sldId xmlns:r="http://schemas.openxmlformats.org/officeDocument/2006/relationships" id="256" r:id="R78c54d02a5d74a0d"/>
    <p:sldId xmlns:r="http://schemas.openxmlformats.org/officeDocument/2006/relationships" id="257" r:id="Reb1796d63c62404b"/>
    <p:sldId xmlns:r="http://schemas.openxmlformats.org/officeDocument/2006/relationships" id="258" r:id="R7d9cceb09acc4cf5"/>
    <p:sldId xmlns:r="http://schemas.openxmlformats.org/officeDocument/2006/relationships" id="259" r:id="R6f2463fbdeae48ad"/>
    <p:sldId xmlns:r="http://schemas.openxmlformats.org/officeDocument/2006/relationships" id="260" r:id="R6bd67d30814a4ba0"/>
    <p:sldId xmlns:r="http://schemas.openxmlformats.org/officeDocument/2006/relationships" id="261" r:id="R20061e6fdfc84a0e"/>
    <p:sldId xmlns:r="http://schemas.openxmlformats.org/officeDocument/2006/relationships" id="262" r:id="Rbe05e81a299944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91c6be31874744" /><Relationship Type="http://schemas.openxmlformats.org/officeDocument/2006/relationships/slide" Target="/ppt/slides/slide1.xml" Id="R78c54d02a5d74a0d" /><Relationship Type="http://schemas.openxmlformats.org/officeDocument/2006/relationships/slide" Target="/ppt/slides/slide2.xml" Id="Reb1796d63c62404b" /><Relationship Type="http://schemas.openxmlformats.org/officeDocument/2006/relationships/slide" Target="/ppt/slides/slide3.xml" Id="R7d9cceb09acc4cf5" /><Relationship Type="http://schemas.openxmlformats.org/officeDocument/2006/relationships/slide" Target="/ppt/slides/slide4.xml" Id="R6f2463fbdeae48ad" /><Relationship Type="http://schemas.openxmlformats.org/officeDocument/2006/relationships/slide" Target="/ppt/slides/slide5.xml" Id="R6bd67d30814a4ba0" /><Relationship Type="http://schemas.openxmlformats.org/officeDocument/2006/relationships/slide" Target="/ppt/slides/slide6.xml" Id="R20061e6fdfc84a0e" /><Relationship Type="http://schemas.openxmlformats.org/officeDocument/2006/relationships/slide" Target="/ppt/slides/slide7.xml" Id="Rbe05e81a299944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a8f44501145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3c0641d8444f5" /><Relationship Type="http://schemas.openxmlformats.org/officeDocument/2006/relationships/theme" Target="/ppt/slideMasters/theme/theme1.xml" Id="Rd1b199d8bca94e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33c0641d8444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602f5e5c34a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3a0bcbf914f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878ef8b704b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2afb5329641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847edaa9e45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5b252cfc244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2836822f147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TORVEN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TORVEN ENTREPRENØR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14 044 668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−205 920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2 154 283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6 025 744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ULSTAD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Vinterlebakken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kjetil@torven.no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999 118 305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TORVEN ENTREPRENØR AS</a:t>
            </a:r>
          </a:p>
        </p:txBody>
      </p:sp>
    </p:spTree>
  </p:cSld>
  <p:clrMapOvr>
    <a:masterClrMapping xmlns:a="http://schemas.openxmlformats.org/drawingml/2006/main"/>
  </p:clrMapOvr>
</p:sld>
</file>