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fec4223c1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3a9432edf4a28"/>
  </p:sldMasterIdLst>
  <p:sldIdLst>
    <p:sldId xmlns:r="http://schemas.openxmlformats.org/officeDocument/2006/relationships" id="256" r:id="Rfe8a70765c7446cd"/>
    <p:sldId xmlns:r="http://schemas.openxmlformats.org/officeDocument/2006/relationships" id="257" r:id="R1c43cd8c8092462d"/>
    <p:sldId xmlns:r="http://schemas.openxmlformats.org/officeDocument/2006/relationships" id="258" r:id="Rbc995bc4b80c4ffe"/>
    <p:sldId xmlns:r="http://schemas.openxmlformats.org/officeDocument/2006/relationships" id="259" r:id="R7680243cffb843e5"/>
    <p:sldId xmlns:r="http://schemas.openxmlformats.org/officeDocument/2006/relationships" id="260" r:id="Rd6ee3f3c87b94101"/>
    <p:sldId xmlns:r="http://schemas.openxmlformats.org/officeDocument/2006/relationships" id="261" r:id="Rcfa7c6e18c064409"/>
    <p:sldId xmlns:r="http://schemas.openxmlformats.org/officeDocument/2006/relationships" id="262" r:id="R3c0fba742f6a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3a9432edf4a28" /><Relationship Type="http://schemas.openxmlformats.org/officeDocument/2006/relationships/slide" Target="/ppt/slides/slide1.xml" Id="Rfe8a70765c7446cd" /><Relationship Type="http://schemas.openxmlformats.org/officeDocument/2006/relationships/slide" Target="/ppt/slides/slide2.xml" Id="R1c43cd8c8092462d" /><Relationship Type="http://schemas.openxmlformats.org/officeDocument/2006/relationships/slide" Target="/ppt/slides/slide3.xml" Id="Rbc995bc4b80c4ffe" /><Relationship Type="http://schemas.openxmlformats.org/officeDocument/2006/relationships/slide" Target="/ppt/slides/slide4.xml" Id="R7680243cffb843e5" /><Relationship Type="http://schemas.openxmlformats.org/officeDocument/2006/relationships/slide" Target="/ppt/slides/slide5.xml" Id="Rd6ee3f3c87b94101" /><Relationship Type="http://schemas.openxmlformats.org/officeDocument/2006/relationships/slide" Target="/ppt/slides/slide6.xml" Id="Rcfa7c6e18c064409" /><Relationship Type="http://schemas.openxmlformats.org/officeDocument/2006/relationships/slide" Target="/ppt/slides/slide7.xml" Id="R3c0fba742f6a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706b72de4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72202ad474a51" /><Relationship Type="http://schemas.openxmlformats.org/officeDocument/2006/relationships/theme" Target="/ppt/slideMasters/theme/theme1.xml" Id="R5d6a7ccd09b9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72202ad47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f3133935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c065570e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5df9259d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fdd964ae42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8bd828a2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8612616fc45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51517f0bd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