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de6462fad340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a1ba4bc9b74313"/>
  </p:sldMasterIdLst>
  <p:sldIdLst>
    <p:sldId xmlns:r="http://schemas.openxmlformats.org/officeDocument/2006/relationships" id="256" r:id="R55f46d987425401a"/>
    <p:sldId xmlns:r="http://schemas.openxmlformats.org/officeDocument/2006/relationships" id="257" r:id="R067851801a3a4c1c"/>
    <p:sldId xmlns:r="http://schemas.openxmlformats.org/officeDocument/2006/relationships" id="258" r:id="Rb07a016803904ba6"/>
    <p:sldId xmlns:r="http://schemas.openxmlformats.org/officeDocument/2006/relationships" id="259" r:id="Rdeecd007732e45d7"/>
    <p:sldId xmlns:r="http://schemas.openxmlformats.org/officeDocument/2006/relationships" id="260" r:id="R98d6915041df4cb5"/>
    <p:sldId xmlns:r="http://schemas.openxmlformats.org/officeDocument/2006/relationships" id="261" r:id="R361df2cc1a0f4085"/>
    <p:sldId xmlns:r="http://schemas.openxmlformats.org/officeDocument/2006/relationships" id="262" r:id="R028b6e1ed9df44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a1ba4bc9b74313" /><Relationship Type="http://schemas.openxmlformats.org/officeDocument/2006/relationships/slide" Target="/ppt/slides/slide1.xml" Id="R55f46d987425401a" /><Relationship Type="http://schemas.openxmlformats.org/officeDocument/2006/relationships/slide" Target="/ppt/slides/slide2.xml" Id="R067851801a3a4c1c" /><Relationship Type="http://schemas.openxmlformats.org/officeDocument/2006/relationships/slide" Target="/ppt/slides/slide3.xml" Id="Rb07a016803904ba6" /><Relationship Type="http://schemas.openxmlformats.org/officeDocument/2006/relationships/slide" Target="/ppt/slides/slide4.xml" Id="Rdeecd007732e45d7" /><Relationship Type="http://schemas.openxmlformats.org/officeDocument/2006/relationships/slide" Target="/ppt/slides/slide5.xml" Id="R98d6915041df4cb5" /><Relationship Type="http://schemas.openxmlformats.org/officeDocument/2006/relationships/slide" Target="/ppt/slides/slide6.xml" Id="R361df2cc1a0f4085" /><Relationship Type="http://schemas.openxmlformats.org/officeDocument/2006/relationships/slide" Target="/ppt/slides/slide7.xml" Id="R028b6e1ed9df44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7bb88669834e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e3a0c3975437a" /><Relationship Type="http://schemas.openxmlformats.org/officeDocument/2006/relationships/theme" Target="/ppt/slideMasters/theme/theme1.xml" Id="R2d080b8fde0c49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8e3a0c397543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32027ca584a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b4e0d04c842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8d8f4785446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b414a442142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6fd08385a45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92b4445034f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44df6f64f49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JBH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JBH AS ble etablert [år] og holder til i Evenskjer.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787 096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−121 570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11 270 825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11 585 956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JOHNNY BOGSTRAND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9440 Evenskjer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999 129 870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JBH AS</a:t>
            </a:r>
          </a:p>
        </p:txBody>
      </p:sp>
    </p:spTree>
  </p:cSld>
  <p:clrMapOvr>
    <a:masterClrMapping xmlns:a="http://schemas.openxmlformats.org/drawingml/2006/main"/>
  </p:clrMapOvr>
</p:sld>
</file>