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77a12d26af40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488dda2c474bb2"/>
  </p:sldMasterIdLst>
  <p:sldIdLst>
    <p:sldId xmlns:r="http://schemas.openxmlformats.org/officeDocument/2006/relationships" id="256" r:id="Rdeee549a0f6348a6"/>
    <p:sldId xmlns:r="http://schemas.openxmlformats.org/officeDocument/2006/relationships" id="257" r:id="R62b221af27b74925"/>
    <p:sldId xmlns:r="http://schemas.openxmlformats.org/officeDocument/2006/relationships" id="258" r:id="R1312a1fc89a74452"/>
    <p:sldId xmlns:r="http://schemas.openxmlformats.org/officeDocument/2006/relationships" id="259" r:id="Refb3dce3378a44c0"/>
    <p:sldId xmlns:r="http://schemas.openxmlformats.org/officeDocument/2006/relationships" id="260" r:id="Re72fe44874e94eb8"/>
    <p:sldId xmlns:r="http://schemas.openxmlformats.org/officeDocument/2006/relationships" id="261" r:id="Re95cd63439194a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488dda2c474bb2" /><Relationship Type="http://schemas.openxmlformats.org/officeDocument/2006/relationships/slide" Target="/ppt/slides/slide1.xml" Id="Rdeee549a0f6348a6" /><Relationship Type="http://schemas.openxmlformats.org/officeDocument/2006/relationships/slide" Target="/ppt/slides/slide2.xml" Id="R62b221af27b74925" /><Relationship Type="http://schemas.openxmlformats.org/officeDocument/2006/relationships/slide" Target="/ppt/slides/slide3.xml" Id="R1312a1fc89a74452" /><Relationship Type="http://schemas.openxmlformats.org/officeDocument/2006/relationships/slide" Target="/ppt/slides/slide4.xml" Id="Refb3dce3378a44c0" /><Relationship Type="http://schemas.openxmlformats.org/officeDocument/2006/relationships/slide" Target="/ppt/slides/slide5.xml" Id="Re72fe44874e94eb8" /><Relationship Type="http://schemas.openxmlformats.org/officeDocument/2006/relationships/slide" Target="/ppt/slides/slide6.xml" Id="Re95cd63439194a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2ea8d6bde47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be2ecd8ef4951" /><Relationship Type="http://schemas.openxmlformats.org/officeDocument/2006/relationships/theme" Target="/ppt/slideMasters/theme/theme1.xml" Id="R2a189d44f23f47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bbe2ecd8ef49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b49764d2145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74751cdbe4a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23f63ebba4f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4e5beeb054e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5424c388743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10c23059f41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Torneroseveien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51628255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999 136 613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 VVS AS</a:t>
            </a:r>
          </a:p>
        </p:txBody>
      </p:sp>
    </p:spTree>
  </p:cSld>
  <p:clrMapOvr>
    <a:masterClrMapping xmlns:a="http://schemas.openxmlformats.org/drawingml/2006/main"/>
  </p:clrMapOvr>
</p:sld>
</file>