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df04bc280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3ef36a59a45ec"/>
  </p:sldMasterIdLst>
  <p:sldIdLst>
    <p:sldId xmlns:r="http://schemas.openxmlformats.org/officeDocument/2006/relationships" id="256" r:id="Rb45d1fcb35b240c5"/>
    <p:sldId xmlns:r="http://schemas.openxmlformats.org/officeDocument/2006/relationships" id="257" r:id="Rf39d9785fc8c4b87"/>
    <p:sldId xmlns:r="http://schemas.openxmlformats.org/officeDocument/2006/relationships" id="258" r:id="Rfa1b0d76531e40ee"/>
    <p:sldId xmlns:r="http://schemas.openxmlformats.org/officeDocument/2006/relationships" id="259" r:id="Rbb7260729f9c4ba2"/>
    <p:sldId xmlns:r="http://schemas.openxmlformats.org/officeDocument/2006/relationships" id="260" r:id="Rf3f03691271846d2"/>
    <p:sldId xmlns:r="http://schemas.openxmlformats.org/officeDocument/2006/relationships" id="261" r:id="R70edcac3460f4ceb"/>
    <p:sldId xmlns:r="http://schemas.openxmlformats.org/officeDocument/2006/relationships" id="262" r:id="R9fb959b63baf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3ef36a59a45ec" /><Relationship Type="http://schemas.openxmlformats.org/officeDocument/2006/relationships/slide" Target="/ppt/slides/slide1.xml" Id="Rb45d1fcb35b240c5" /><Relationship Type="http://schemas.openxmlformats.org/officeDocument/2006/relationships/slide" Target="/ppt/slides/slide2.xml" Id="Rf39d9785fc8c4b87" /><Relationship Type="http://schemas.openxmlformats.org/officeDocument/2006/relationships/slide" Target="/ppt/slides/slide3.xml" Id="Rfa1b0d76531e40ee" /><Relationship Type="http://schemas.openxmlformats.org/officeDocument/2006/relationships/slide" Target="/ppt/slides/slide4.xml" Id="Rbb7260729f9c4ba2" /><Relationship Type="http://schemas.openxmlformats.org/officeDocument/2006/relationships/slide" Target="/ppt/slides/slide5.xml" Id="Rf3f03691271846d2" /><Relationship Type="http://schemas.openxmlformats.org/officeDocument/2006/relationships/slide" Target="/ppt/slides/slide6.xml" Id="R70edcac3460f4ceb" /><Relationship Type="http://schemas.openxmlformats.org/officeDocument/2006/relationships/slide" Target="/ppt/slides/slide7.xml" Id="R9fb959b63baf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347587c40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28d976af64a7d" /><Relationship Type="http://schemas.openxmlformats.org/officeDocument/2006/relationships/theme" Target="/ppt/slideMasters/theme/theme1.xml" Id="R3b5bcab9a1ad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28d976af6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cef2c95ae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de8331470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4a1b2a7c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d4eff6a48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69b5dfcb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925f3af3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d0a628d4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 VVS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78 000 020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12 822 715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5 466 457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41 709 892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HSJ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Torneroseveien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51628255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 VVS AS</a:t>
            </a:r>
          </a:p>
        </p:txBody>
      </p:sp>
    </p:spTree>
  </p:cSld>
  <p:clrMapOvr>
    <a:masterClrMapping xmlns:a="http://schemas.openxmlformats.org/drawingml/2006/main"/>
  </p:clrMapOvr>
</p:sld>
</file>