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7d846e567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9f60ab78f4ec5"/>
  </p:sldMasterIdLst>
  <p:sldIdLst>
    <p:sldId xmlns:r="http://schemas.openxmlformats.org/officeDocument/2006/relationships" id="256" r:id="R355236a931d54181"/>
    <p:sldId xmlns:r="http://schemas.openxmlformats.org/officeDocument/2006/relationships" id="257" r:id="R5c90ca3a3d404a3b"/>
    <p:sldId xmlns:r="http://schemas.openxmlformats.org/officeDocument/2006/relationships" id="258" r:id="R7a3685c6ef9245ec"/>
    <p:sldId xmlns:r="http://schemas.openxmlformats.org/officeDocument/2006/relationships" id="259" r:id="Rea4d0138297a4bc4"/>
    <p:sldId xmlns:r="http://schemas.openxmlformats.org/officeDocument/2006/relationships" id="260" r:id="R6fcc2e2c332c40da"/>
    <p:sldId xmlns:r="http://schemas.openxmlformats.org/officeDocument/2006/relationships" id="261" r:id="Raa54cee8e93c4609"/>
    <p:sldId xmlns:r="http://schemas.openxmlformats.org/officeDocument/2006/relationships" id="262" r:id="Rad79facab731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9f60ab78f4ec5" /><Relationship Type="http://schemas.openxmlformats.org/officeDocument/2006/relationships/slide" Target="/ppt/slides/slide1.xml" Id="R355236a931d54181" /><Relationship Type="http://schemas.openxmlformats.org/officeDocument/2006/relationships/slide" Target="/ppt/slides/slide2.xml" Id="R5c90ca3a3d404a3b" /><Relationship Type="http://schemas.openxmlformats.org/officeDocument/2006/relationships/slide" Target="/ppt/slides/slide3.xml" Id="R7a3685c6ef9245ec" /><Relationship Type="http://schemas.openxmlformats.org/officeDocument/2006/relationships/slide" Target="/ppt/slides/slide4.xml" Id="Rea4d0138297a4bc4" /><Relationship Type="http://schemas.openxmlformats.org/officeDocument/2006/relationships/slide" Target="/ppt/slides/slide5.xml" Id="R6fcc2e2c332c40da" /><Relationship Type="http://schemas.openxmlformats.org/officeDocument/2006/relationships/slide" Target="/ppt/slides/slide6.xml" Id="Raa54cee8e93c4609" /><Relationship Type="http://schemas.openxmlformats.org/officeDocument/2006/relationships/slide" Target="/ppt/slides/slide7.xml" Id="Rad79facab731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1785ed01d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f3891036c4e46" /><Relationship Type="http://schemas.openxmlformats.org/officeDocument/2006/relationships/theme" Target="/ppt/slideMasters/theme/theme1.xml" Id="Rd0e22a38d428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f3891036c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6e42a0909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5b8074904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3beec44c7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913366b7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ee2cbeac6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0186883e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ae3d7c9f4f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KIRKELY HOLDING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4 368 344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BJØRKLUND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Kirkely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trond@murmesterfirma.no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999 145 701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KIRKELY HOLDING AS</a:t>
            </a:r>
          </a:p>
        </p:txBody>
      </p:sp>
    </p:spTree>
  </p:cSld>
  <p:clrMapOvr>
    <a:masterClrMapping xmlns:a="http://schemas.openxmlformats.org/drawingml/2006/main"/>
  </p:clrMapOvr>
</p:sld>
</file>