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bdd2851a864f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a6991b20184f9e"/>
  </p:sldMasterIdLst>
  <p:sldIdLst>
    <p:sldId xmlns:r="http://schemas.openxmlformats.org/officeDocument/2006/relationships" id="256" r:id="R14ad7c85d07240a3"/>
    <p:sldId xmlns:r="http://schemas.openxmlformats.org/officeDocument/2006/relationships" id="257" r:id="R46df029e6d294edd"/>
    <p:sldId xmlns:r="http://schemas.openxmlformats.org/officeDocument/2006/relationships" id="258" r:id="R8725358417f5428b"/>
    <p:sldId xmlns:r="http://schemas.openxmlformats.org/officeDocument/2006/relationships" id="259" r:id="Rc93af4b2923747ae"/>
    <p:sldId xmlns:r="http://schemas.openxmlformats.org/officeDocument/2006/relationships" id="260" r:id="Ra1e5ba8aa31d4abb"/>
    <p:sldId xmlns:r="http://schemas.openxmlformats.org/officeDocument/2006/relationships" id="261" r:id="Re18e1719d91a4753"/>
    <p:sldId xmlns:r="http://schemas.openxmlformats.org/officeDocument/2006/relationships" id="262" r:id="R851eb330e2d14f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a6991b20184f9e" /><Relationship Type="http://schemas.openxmlformats.org/officeDocument/2006/relationships/slide" Target="/ppt/slides/slide1.xml" Id="R14ad7c85d07240a3" /><Relationship Type="http://schemas.openxmlformats.org/officeDocument/2006/relationships/slide" Target="/ppt/slides/slide2.xml" Id="R46df029e6d294edd" /><Relationship Type="http://schemas.openxmlformats.org/officeDocument/2006/relationships/slide" Target="/ppt/slides/slide3.xml" Id="R8725358417f5428b" /><Relationship Type="http://schemas.openxmlformats.org/officeDocument/2006/relationships/slide" Target="/ppt/slides/slide4.xml" Id="Rc93af4b2923747ae" /><Relationship Type="http://schemas.openxmlformats.org/officeDocument/2006/relationships/slide" Target="/ppt/slides/slide5.xml" Id="Ra1e5ba8aa31d4abb" /><Relationship Type="http://schemas.openxmlformats.org/officeDocument/2006/relationships/slide" Target="/ppt/slides/slide6.xml" Id="Re18e1719d91a4753" /><Relationship Type="http://schemas.openxmlformats.org/officeDocument/2006/relationships/slide" Target="/ppt/slides/slide7.xml" Id="R851eb330e2d14f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27defd58b440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bcfcc11fb4966" /><Relationship Type="http://schemas.openxmlformats.org/officeDocument/2006/relationships/theme" Target="/ppt/slideMasters/theme/theme1.xml" Id="R7f68ac17ed884b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abcfcc11fb49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fca405dbc4a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8ae9e4a594a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66d05c8754f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79002be1847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d07f81ec946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7c698ec7745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d7e60277c49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STAVANGER CITY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STAVANGER CITY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39 236 599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22 075 981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13 735 204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214 019 775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355 141 908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REALFORUM GRUPPEN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 G. OTTERSLAND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NÆRINGSEIENDOM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999 146 899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CITY AS</a:t>
            </a:r>
          </a:p>
        </p:txBody>
      </p:sp>
    </p:spTree>
  </p:cSld>
  <p:clrMapOvr>
    <a:masterClrMapping xmlns:a="http://schemas.openxmlformats.org/drawingml/2006/main"/>
  </p:clrMapOvr>
</p:sld>
</file>