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71738836704d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0cad68433d4ffc"/>
  </p:sldMasterIdLst>
  <p:sldIdLst>
    <p:sldId xmlns:r="http://schemas.openxmlformats.org/officeDocument/2006/relationships" id="256" r:id="Rc5a518cc560b481f"/>
    <p:sldId xmlns:r="http://schemas.openxmlformats.org/officeDocument/2006/relationships" id="257" r:id="R3f51a78c64ae4c82"/>
    <p:sldId xmlns:r="http://schemas.openxmlformats.org/officeDocument/2006/relationships" id="258" r:id="R1633c6775e7a4d56"/>
    <p:sldId xmlns:r="http://schemas.openxmlformats.org/officeDocument/2006/relationships" id="259" r:id="R114806b85a8a4796"/>
    <p:sldId xmlns:r="http://schemas.openxmlformats.org/officeDocument/2006/relationships" id="260" r:id="R0b10d4790a474b82"/>
    <p:sldId xmlns:r="http://schemas.openxmlformats.org/officeDocument/2006/relationships" id="261" r:id="R0966f8becc7440aa"/>
    <p:sldId xmlns:r="http://schemas.openxmlformats.org/officeDocument/2006/relationships" id="262" r:id="R4890c07685ab4e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cad68433d4ffc" /><Relationship Type="http://schemas.openxmlformats.org/officeDocument/2006/relationships/slide" Target="/ppt/slides/slide1.xml" Id="Rc5a518cc560b481f" /><Relationship Type="http://schemas.openxmlformats.org/officeDocument/2006/relationships/slide" Target="/ppt/slides/slide2.xml" Id="R3f51a78c64ae4c82" /><Relationship Type="http://schemas.openxmlformats.org/officeDocument/2006/relationships/slide" Target="/ppt/slides/slide3.xml" Id="R1633c6775e7a4d56" /><Relationship Type="http://schemas.openxmlformats.org/officeDocument/2006/relationships/slide" Target="/ppt/slides/slide4.xml" Id="R114806b85a8a4796" /><Relationship Type="http://schemas.openxmlformats.org/officeDocument/2006/relationships/slide" Target="/ppt/slides/slide5.xml" Id="R0b10d4790a474b82" /><Relationship Type="http://schemas.openxmlformats.org/officeDocument/2006/relationships/slide" Target="/ppt/slides/slide6.xml" Id="R0966f8becc7440aa" /><Relationship Type="http://schemas.openxmlformats.org/officeDocument/2006/relationships/slide" Target="/ppt/slides/slide7.xml" Id="R4890c07685ab4e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da6c6c72249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c6aa92d404dc6" /><Relationship Type="http://schemas.openxmlformats.org/officeDocument/2006/relationships/theme" Target="/ppt/slideMasters/theme/theme1.xml" Id="Rd6c15184f67649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7c6aa92d404d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87686ff4a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73fa3a7ad4e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226871cac47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86a9d5cb44b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61171f6d045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1d6c2fb9c45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52b37388d42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VAKT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VAKT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778 401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3 333 008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8 027 399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32 852 793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AAMODT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999 146 902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VAKT HOLDING AS</a:t>
            </a:r>
          </a:p>
        </p:txBody>
      </p:sp>
    </p:spTree>
  </p:cSld>
  <p:clrMapOvr>
    <a:masterClrMapping xmlns:a="http://schemas.openxmlformats.org/drawingml/2006/main"/>
  </p:clrMapOvr>
</p:sld>
</file>