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23625896e44b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29a7dd79414a74"/>
  </p:sldMasterIdLst>
  <p:sldIdLst>
    <p:sldId xmlns:r="http://schemas.openxmlformats.org/officeDocument/2006/relationships" id="256" r:id="R1a567653486345f9"/>
    <p:sldId xmlns:r="http://schemas.openxmlformats.org/officeDocument/2006/relationships" id="257" r:id="R5f347a3d39f747ef"/>
    <p:sldId xmlns:r="http://schemas.openxmlformats.org/officeDocument/2006/relationships" id="258" r:id="R580e1d39f79040ce"/>
    <p:sldId xmlns:r="http://schemas.openxmlformats.org/officeDocument/2006/relationships" id="259" r:id="Ra0f2ce9dc8d14f8d"/>
    <p:sldId xmlns:r="http://schemas.openxmlformats.org/officeDocument/2006/relationships" id="260" r:id="Rc79b683110c54cc6"/>
    <p:sldId xmlns:r="http://schemas.openxmlformats.org/officeDocument/2006/relationships" id="261" r:id="R05f072a41f0a48bd"/>
    <p:sldId xmlns:r="http://schemas.openxmlformats.org/officeDocument/2006/relationships" id="262" r:id="R24a8717319a441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29a7dd79414a74" /><Relationship Type="http://schemas.openxmlformats.org/officeDocument/2006/relationships/slide" Target="/ppt/slides/slide1.xml" Id="R1a567653486345f9" /><Relationship Type="http://schemas.openxmlformats.org/officeDocument/2006/relationships/slide" Target="/ppt/slides/slide2.xml" Id="R5f347a3d39f747ef" /><Relationship Type="http://schemas.openxmlformats.org/officeDocument/2006/relationships/slide" Target="/ppt/slides/slide3.xml" Id="R580e1d39f79040ce" /><Relationship Type="http://schemas.openxmlformats.org/officeDocument/2006/relationships/slide" Target="/ppt/slides/slide4.xml" Id="Ra0f2ce9dc8d14f8d" /><Relationship Type="http://schemas.openxmlformats.org/officeDocument/2006/relationships/slide" Target="/ppt/slides/slide5.xml" Id="Rc79b683110c54cc6" /><Relationship Type="http://schemas.openxmlformats.org/officeDocument/2006/relationships/slide" Target="/ppt/slides/slide6.xml" Id="R05f072a41f0a48bd" /><Relationship Type="http://schemas.openxmlformats.org/officeDocument/2006/relationships/slide" Target="/ppt/slides/slide7.xml" Id="R24a8717319a441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94943da87a44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2f84d65004468" /><Relationship Type="http://schemas.openxmlformats.org/officeDocument/2006/relationships/theme" Target="/ppt/slideMasters/theme/theme1.xml" Id="R76dd56a530264f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22f84d650044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1677d51924b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651c3182340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8bd6e868044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ee19cb70a48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d2053332843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38beca25a46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0878c287f4b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FLAGET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FLAGET GRUPPEN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−1 271 833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−1 380 915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18 448 380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63 726 538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FALLAKS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FLAGET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TERUM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post@eikerbolig.no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999 150 845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FLAGET GRUPPEN AS</a:t>
            </a:r>
          </a:p>
        </p:txBody>
      </p:sp>
    </p:spTree>
  </p:cSld>
  <p:clrMapOvr>
    <a:masterClrMapping xmlns:a="http://schemas.openxmlformats.org/drawingml/2006/main"/>
  </p:clrMapOvr>
</p:sld>
</file>