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5dee382fc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4f55d41c046e4"/>
  </p:sldMasterIdLst>
  <p:sldIdLst>
    <p:sldId xmlns:r="http://schemas.openxmlformats.org/officeDocument/2006/relationships" id="256" r:id="R2489b309cf594d59"/>
    <p:sldId xmlns:r="http://schemas.openxmlformats.org/officeDocument/2006/relationships" id="257" r:id="Rc7853373f0a84069"/>
    <p:sldId xmlns:r="http://schemas.openxmlformats.org/officeDocument/2006/relationships" id="258" r:id="Rd6df2b0c0e824673"/>
    <p:sldId xmlns:r="http://schemas.openxmlformats.org/officeDocument/2006/relationships" id="259" r:id="Rfffbfdc84b46427a"/>
    <p:sldId xmlns:r="http://schemas.openxmlformats.org/officeDocument/2006/relationships" id="260" r:id="R72350b0054e74d0d"/>
    <p:sldId xmlns:r="http://schemas.openxmlformats.org/officeDocument/2006/relationships" id="261" r:id="R361180636c5d433c"/>
    <p:sldId xmlns:r="http://schemas.openxmlformats.org/officeDocument/2006/relationships" id="262" r:id="Raae05b1e6d9b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4f55d41c046e4" /><Relationship Type="http://schemas.openxmlformats.org/officeDocument/2006/relationships/slide" Target="/ppt/slides/slide1.xml" Id="R2489b309cf594d59" /><Relationship Type="http://schemas.openxmlformats.org/officeDocument/2006/relationships/slide" Target="/ppt/slides/slide2.xml" Id="Rc7853373f0a84069" /><Relationship Type="http://schemas.openxmlformats.org/officeDocument/2006/relationships/slide" Target="/ppt/slides/slide3.xml" Id="Rd6df2b0c0e824673" /><Relationship Type="http://schemas.openxmlformats.org/officeDocument/2006/relationships/slide" Target="/ppt/slides/slide4.xml" Id="Rfffbfdc84b46427a" /><Relationship Type="http://schemas.openxmlformats.org/officeDocument/2006/relationships/slide" Target="/ppt/slides/slide5.xml" Id="R72350b0054e74d0d" /><Relationship Type="http://schemas.openxmlformats.org/officeDocument/2006/relationships/slide" Target="/ppt/slides/slide6.xml" Id="R361180636c5d433c" /><Relationship Type="http://schemas.openxmlformats.org/officeDocument/2006/relationships/slide" Target="/ppt/slides/slide7.xml" Id="Raae05b1e6d9b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2857f9f20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9ceb950c4202" /><Relationship Type="http://schemas.openxmlformats.org/officeDocument/2006/relationships/theme" Target="/ppt/slideMasters/theme/theme1.xml" Id="R03ab284c3d09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59ceb950c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0a3cd878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bb2a996f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7c55f2d9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4f850a75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8ea23e5f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aef034cd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8c84dd4f1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ALUHAK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ALUHAK DRIFT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81 508 667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−4 681 808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31 319 829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ALUHAK GRUPPEN AS  –  91,1 %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ALUHAK GRUPPEN AS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Plogfabrikkvegen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www.aluhak.no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999 152 090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DRIFT AS</a:t>
            </a:r>
          </a:p>
        </p:txBody>
      </p:sp>
    </p:spTree>
  </p:cSld>
  <p:clrMapOvr>
    <a:masterClrMapping xmlns:a="http://schemas.openxmlformats.org/drawingml/2006/main"/>
  </p:clrMapOvr>
</p:sld>
</file>