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9cba53b86145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c1cfb4c82540e9"/>
  </p:sldMasterIdLst>
  <p:sldIdLst>
    <p:sldId xmlns:r="http://schemas.openxmlformats.org/officeDocument/2006/relationships" id="256" r:id="R86bc20c79d3a4a7b"/>
    <p:sldId xmlns:r="http://schemas.openxmlformats.org/officeDocument/2006/relationships" id="257" r:id="Rc895996fd53f446a"/>
    <p:sldId xmlns:r="http://schemas.openxmlformats.org/officeDocument/2006/relationships" id="258" r:id="Rdef909ebdb4c4e70"/>
    <p:sldId xmlns:r="http://schemas.openxmlformats.org/officeDocument/2006/relationships" id="259" r:id="R95b910d3f20347d0"/>
    <p:sldId xmlns:r="http://schemas.openxmlformats.org/officeDocument/2006/relationships" id="260" r:id="R0ed94187b5a14785"/>
    <p:sldId xmlns:r="http://schemas.openxmlformats.org/officeDocument/2006/relationships" id="261" r:id="R3327947caab247d8"/>
    <p:sldId xmlns:r="http://schemas.openxmlformats.org/officeDocument/2006/relationships" id="262" r:id="R5ba89668df0e47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c1cfb4c82540e9" /><Relationship Type="http://schemas.openxmlformats.org/officeDocument/2006/relationships/slide" Target="/ppt/slides/slide1.xml" Id="R86bc20c79d3a4a7b" /><Relationship Type="http://schemas.openxmlformats.org/officeDocument/2006/relationships/slide" Target="/ppt/slides/slide2.xml" Id="Rc895996fd53f446a" /><Relationship Type="http://schemas.openxmlformats.org/officeDocument/2006/relationships/slide" Target="/ppt/slides/slide3.xml" Id="Rdef909ebdb4c4e70" /><Relationship Type="http://schemas.openxmlformats.org/officeDocument/2006/relationships/slide" Target="/ppt/slides/slide4.xml" Id="R95b910d3f20347d0" /><Relationship Type="http://schemas.openxmlformats.org/officeDocument/2006/relationships/slide" Target="/ppt/slides/slide5.xml" Id="R0ed94187b5a14785" /><Relationship Type="http://schemas.openxmlformats.org/officeDocument/2006/relationships/slide" Target="/ppt/slides/slide6.xml" Id="R3327947caab247d8" /><Relationship Type="http://schemas.openxmlformats.org/officeDocument/2006/relationships/slide" Target="/ppt/slides/slide7.xml" Id="R5ba89668df0e47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18ec594a264f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99ec7dc484ff4" /><Relationship Type="http://schemas.openxmlformats.org/officeDocument/2006/relationships/theme" Target="/ppt/slideMasters/theme/theme1.xml" Id="Rfdd019bd592a4c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499ec7dc484f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96e3178d940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a6866e1ac4e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e596395134c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d45c1ec1a46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f4ee596a546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5f0d9a3584b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28933483f40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GRETHE FJØRTOFT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GRETHE FJØRTOFT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GRETHE FJØRTOFT AS ble etablert [år] og holder til i Bærums Verk.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GRETHE FJØRTOFT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GRETHE FJØRTOFT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GRETHE FJØRTOFT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126 514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541 872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GRETHE FJØRTOFT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GRETHE FJØRTOFT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GRETHE FJØRTOFT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 Toppenhaug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1353 Bærums 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grethe@barnehagematen.no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999 152 104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GRETHE FJØRTOFT AS</a:t>
            </a:r>
          </a:p>
        </p:txBody>
      </p:sp>
    </p:spTree>
  </p:cSld>
  <p:clrMapOvr>
    <a:masterClrMapping xmlns:a="http://schemas.openxmlformats.org/drawingml/2006/main"/>
  </p:clrMapOvr>
</p:sld>
</file>