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4556dea1a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21fd16f17a48e6"/>
  </p:sldMasterIdLst>
  <p:sldIdLst>
    <p:sldId xmlns:r="http://schemas.openxmlformats.org/officeDocument/2006/relationships" id="256" r:id="R456a5ab132fd425a"/>
    <p:sldId xmlns:r="http://schemas.openxmlformats.org/officeDocument/2006/relationships" id="257" r:id="Rc49c97a2b17b4dc7"/>
    <p:sldId xmlns:r="http://schemas.openxmlformats.org/officeDocument/2006/relationships" id="258" r:id="Rde982ecd347546fe"/>
    <p:sldId xmlns:r="http://schemas.openxmlformats.org/officeDocument/2006/relationships" id="259" r:id="R82db45604fba4604"/>
    <p:sldId xmlns:r="http://schemas.openxmlformats.org/officeDocument/2006/relationships" id="260" r:id="R36b2c42630fc4852"/>
    <p:sldId xmlns:r="http://schemas.openxmlformats.org/officeDocument/2006/relationships" id="261" r:id="Rb30ff35f22a34015"/>
    <p:sldId xmlns:r="http://schemas.openxmlformats.org/officeDocument/2006/relationships" id="262" r:id="R5c3066c31e62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1fd16f17a48e6" /><Relationship Type="http://schemas.openxmlformats.org/officeDocument/2006/relationships/slide" Target="/ppt/slides/slide1.xml" Id="R456a5ab132fd425a" /><Relationship Type="http://schemas.openxmlformats.org/officeDocument/2006/relationships/slide" Target="/ppt/slides/slide2.xml" Id="Rc49c97a2b17b4dc7" /><Relationship Type="http://schemas.openxmlformats.org/officeDocument/2006/relationships/slide" Target="/ppt/slides/slide3.xml" Id="Rde982ecd347546fe" /><Relationship Type="http://schemas.openxmlformats.org/officeDocument/2006/relationships/slide" Target="/ppt/slides/slide4.xml" Id="R82db45604fba4604" /><Relationship Type="http://schemas.openxmlformats.org/officeDocument/2006/relationships/slide" Target="/ppt/slides/slide5.xml" Id="R36b2c42630fc4852" /><Relationship Type="http://schemas.openxmlformats.org/officeDocument/2006/relationships/slide" Target="/ppt/slides/slide6.xml" Id="Rb30ff35f22a34015" /><Relationship Type="http://schemas.openxmlformats.org/officeDocument/2006/relationships/slide" Target="/ppt/slides/slide7.xml" Id="R5c3066c31e62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1ee2518ea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fc4c03a34f72" /><Relationship Type="http://schemas.openxmlformats.org/officeDocument/2006/relationships/theme" Target="/ppt/slideMasters/theme/theme1.xml" Id="R5af6eda7ac8841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8fc4c03a3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2778e1ddc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044cf6c43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251c159d6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e86b2deca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4bcde7bdb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02d48b6f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8584fef93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ELEKTRONOR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ELEKTRONOR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ELEKTRONOR ANLEGG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ELEKTRONOR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ELEKTRONOR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ELEKTRONOR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11 112 556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3 160 214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ELEKTRONOR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EXIT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 AWAY DOWN HOLDING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ELEKTRONOR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Myggveien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75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plampe@online.no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999 153 933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ELEKTRONOR ANLEGG AS</a:t>
            </a:r>
          </a:p>
        </p:txBody>
      </p:sp>
    </p:spTree>
  </p:cSld>
  <p:clrMapOvr>
    <a:masterClrMapping xmlns:a="http://schemas.openxmlformats.org/drawingml/2006/main"/>
  </p:clrMapOvr>
</p:sld>
</file>