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b7a9be241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566bba0e134e42"/>
  </p:sldMasterIdLst>
  <p:sldIdLst>
    <p:sldId xmlns:r="http://schemas.openxmlformats.org/officeDocument/2006/relationships" id="256" r:id="R45be18402a2b49cf"/>
    <p:sldId xmlns:r="http://schemas.openxmlformats.org/officeDocument/2006/relationships" id="257" r:id="R691421643efb4b0a"/>
    <p:sldId xmlns:r="http://schemas.openxmlformats.org/officeDocument/2006/relationships" id="258" r:id="R377f08d6ccb0454a"/>
    <p:sldId xmlns:r="http://schemas.openxmlformats.org/officeDocument/2006/relationships" id="259" r:id="R240ecc0416ff4bd7"/>
    <p:sldId xmlns:r="http://schemas.openxmlformats.org/officeDocument/2006/relationships" id="260" r:id="R1762f77ab0d94c32"/>
    <p:sldId xmlns:r="http://schemas.openxmlformats.org/officeDocument/2006/relationships" id="261" r:id="R32509685b11244e3"/>
    <p:sldId xmlns:r="http://schemas.openxmlformats.org/officeDocument/2006/relationships" id="262" r:id="R55c8852548b049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66bba0e134e42" /><Relationship Type="http://schemas.openxmlformats.org/officeDocument/2006/relationships/slide" Target="/ppt/slides/slide1.xml" Id="R45be18402a2b49cf" /><Relationship Type="http://schemas.openxmlformats.org/officeDocument/2006/relationships/slide" Target="/ppt/slides/slide2.xml" Id="R691421643efb4b0a" /><Relationship Type="http://schemas.openxmlformats.org/officeDocument/2006/relationships/slide" Target="/ppt/slides/slide3.xml" Id="R377f08d6ccb0454a" /><Relationship Type="http://schemas.openxmlformats.org/officeDocument/2006/relationships/slide" Target="/ppt/slides/slide4.xml" Id="R240ecc0416ff4bd7" /><Relationship Type="http://schemas.openxmlformats.org/officeDocument/2006/relationships/slide" Target="/ppt/slides/slide5.xml" Id="R1762f77ab0d94c32" /><Relationship Type="http://schemas.openxmlformats.org/officeDocument/2006/relationships/slide" Target="/ppt/slides/slide6.xml" Id="R32509685b11244e3" /><Relationship Type="http://schemas.openxmlformats.org/officeDocument/2006/relationships/slide" Target="/ppt/slides/slide7.xml" Id="R55c8852548b049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2af99deda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784407caa4762" /><Relationship Type="http://schemas.openxmlformats.org/officeDocument/2006/relationships/theme" Target="/ppt/slideMasters/theme/theme1.xml" Id="R054402edc3b54d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784407caa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f80b1b07743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094b7550a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51126cba8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29ef7720343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e30f5bb60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cae2d04ba4f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545cf966f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ING. RASMUSSEN &amp; 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RASMUSSEN &amp;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ING. RASMUSSEN &amp; STRAND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RASMUSSEN &amp;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RASMUSSEN &amp;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RASMUSSEN &amp;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18 356 442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−1 026 086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6 184 532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10 637 322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RASMUSSEN &amp;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AUDESTAD EIENDOM AS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TERJE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 BEATHE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DIKANOVIC VLADAN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RATH JOHN-HENNING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BERGE-SØRLIE THOMAS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RASMUSSEN &amp;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bb@ingrs.no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RASMUSSEN &amp; STRAND AS</a:t>
            </a:r>
          </a:p>
        </p:txBody>
      </p:sp>
    </p:spTree>
  </p:cSld>
  <p:clrMapOvr>
    <a:masterClrMapping xmlns:a="http://schemas.openxmlformats.org/drawingml/2006/main"/>
  </p:clrMapOvr>
</p:sld>
</file>