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d8bfa6a80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b854d036a4dde"/>
  </p:sldMasterIdLst>
  <p:sldIdLst>
    <p:sldId xmlns:r="http://schemas.openxmlformats.org/officeDocument/2006/relationships" id="256" r:id="Rb0f41eaa68894ffa"/>
    <p:sldId xmlns:r="http://schemas.openxmlformats.org/officeDocument/2006/relationships" id="257" r:id="Rc01a0b5492fc40dc"/>
    <p:sldId xmlns:r="http://schemas.openxmlformats.org/officeDocument/2006/relationships" id="258" r:id="R84003ad34aa44343"/>
    <p:sldId xmlns:r="http://schemas.openxmlformats.org/officeDocument/2006/relationships" id="259" r:id="Rbe14be25f9594c1c"/>
    <p:sldId xmlns:r="http://schemas.openxmlformats.org/officeDocument/2006/relationships" id="260" r:id="Rde4a96f44ee94d92"/>
    <p:sldId xmlns:r="http://schemas.openxmlformats.org/officeDocument/2006/relationships" id="261" r:id="R5f43305e85ff4caa"/>
    <p:sldId xmlns:r="http://schemas.openxmlformats.org/officeDocument/2006/relationships" id="262" r:id="Rcac2ead7a3c8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b854d036a4dde" /><Relationship Type="http://schemas.openxmlformats.org/officeDocument/2006/relationships/slide" Target="/ppt/slides/slide1.xml" Id="Rb0f41eaa68894ffa" /><Relationship Type="http://schemas.openxmlformats.org/officeDocument/2006/relationships/slide" Target="/ppt/slides/slide2.xml" Id="Rc01a0b5492fc40dc" /><Relationship Type="http://schemas.openxmlformats.org/officeDocument/2006/relationships/slide" Target="/ppt/slides/slide3.xml" Id="R84003ad34aa44343" /><Relationship Type="http://schemas.openxmlformats.org/officeDocument/2006/relationships/slide" Target="/ppt/slides/slide4.xml" Id="Rbe14be25f9594c1c" /><Relationship Type="http://schemas.openxmlformats.org/officeDocument/2006/relationships/slide" Target="/ppt/slides/slide5.xml" Id="Rde4a96f44ee94d92" /><Relationship Type="http://schemas.openxmlformats.org/officeDocument/2006/relationships/slide" Target="/ppt/slides/slide6.xml" Id="R5f43305e85ff4caa" /><Relationship Type="http://schemas.openxmlformats.org/officeDocument/2006/relationships/slide" Target="/ppt/slides/slide7.xml" Id="Rcac2ead7a3c8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a03929196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276f1e8cc4263" /><Relationship Type="http://schemas.openxmlformats.org/officeDocument/2006/relationships/theme" Target="/ppt/slideMasters/theme/theme1.xml" Id="R29d986118051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276f1e8cc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222be1b7a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44c8d72274c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61da1034844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a116aaf57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625fe5268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7908a6b7f4a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ea547594046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EIENDOMSSERVICE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EIENDOMSSERVICE AS ble etablert [år] og holder til i Sørumsand.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480 226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HAGEBERG KNUT OLAV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WÖLK ADRIAN LUKASZ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Turbinveien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1920 Sørumsand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EIENDOMSSERVICE AS</a:t>
            </a:r>
          </a:p>
        </p:txBody>
      </p:sp>
    </p:spTree>
  </p:cSld>
  <p:clrMapOvr>
    <a:masterClrMapping xmlns:a="http://schemas.openxmlformats.org/drawingml/2006/main"/>
  </p:clrMapOvr>
</p:sld>
</file>