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c84db4024146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d2b3b89edb4d2d"/>
  </p:sldMasterIdLst>
  <p:sldIdLst>
    <p:sldId xmlns:r="http://schemas.openxmlformats.org/officeDocument/2006/relationships" id="256" r:id="Rd949d39f90e04ed7"/>
    <p:sldId xmlns:r="http://schemas.openxmlformats.org/officeDocument/2006/relationships" id="257" r:id="R08345e79be404f12"/>
    <p:sldId xmlns:r="http://schemas.openxmlformats.org/officeDocument/2006/relationships" id="258" r:id="R679c150307d945dd"/>
    <p:sldId xmlns:r="http://schemas.openxmlformats.org/officeDocument/2006/relationships" id="259" r:id="R8e4e1ec8ab314ed6"/>
    <p:sldId xmlns:r="http://schemas.openxmlformats.org/officeDocument/2006/relationships" id="260" r:id="Re769ed677cf845b5"/>
    <p:sldId xmlns:r="http://schemas.openxmlformats.org/officeDocument/2006/relationships" id="261" r:id="Rd89ecb662c4346a4"/>
    <p:sldId xmlns:r="http://schemas.openxmlformats.org/officeDocument/2006/relationships" id="262" r:id="R44a90f43c48343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d2b3b89edb4d2d" /><Relationship Type="http://schemas.openxmlformats.org/officeDocument/2006/relationships/slide" Target="/ppt/slides/slide1.xml" Id="Rd949d39f90e04ed7" /><Relationship Type="http://schemas.openxmlformats.org/officeDocument/2006/relationships/slide" Target="/ppt/slides/slide2.xml" Id="R08345e79be404f12" /><Relationship Type="http://schemas.openxmlformats.org/officeDocument/2006/relationships/slide" Target="/ppt/slides/slide3.xml" Id="R679c150307d945dd" /><Relationship Type="http://schemas.openxmlformats.org/officeDocument/2006/relationships/slide" Target="/ppt/slides/slide4.xml" Id="R8e4e1ec8ab314ed6" /><Relationship Type="http://schemas.openxmlformats.org/officeDocument/2006/relationships/slide" Target="/ppt/slides/slide5.xml" Id="Re769ed677cf845b5" /><Relationship Type="http://schemas.openxmlformats.org/officeDocument/2006/relationships/slide" Target="/ppt/slides/slide6.xml" Id="Rd89ecb662c4346a4" /><Relationship Type="http://schemas.openxmlformats.org/officeDocument/2006/relationships/slide" Target="/ppt/slides/slide7.xml" Id="R44a90f43c48343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837ad3a70d4d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b7acc7e3f43cf" /><Relationship Type="http://schemas.openxmlformats.org/officeDocument/2006/relationships/theme" Target="/ppt/slideMasters/theme/theme1.xml" Id="R7737ecfa5df940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5b7acc7e3f43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2f62eccd344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ad38c98294b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ef21341a846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584c3f59549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7ab85bd374b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8ac6b70814f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6dff27cdc42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30 339 187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1 152 986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8 112 788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107 671 375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154 654 284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ØKONOMIRÅDGIVNING HOLDING AS  –  30,5 %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 INVEST AS  –  14,4 %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 INVEST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OWREN LISBETH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ØKONOMI &amp; RÅDGIVNING AS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SVARTEPUTTEN HOLDING AS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post@okonomitjenester.no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www.okonomitjenester.no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999 173 411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