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a11d98ef245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2df78539d94654"/>
  </p:sldMasterIdLst>
  <p:sldIdLst>
    <p:sldId xmlns:r="http://schemas.openxmlformats.org/officeDocument/2006/relationships" id="256" r:id="R688b3e17d13b483f"/>
    <p:sldId xmlns:r="http://schemas.openxmlformats.org/officeDocument/2006/relationships" id="257" r:id="R4937af82fd4e4eeb"/>
    <p:sldId xmlns:r="http://schemas.openxmlformats.org/officeDocument/2006/relationships" id="258" r:id="R9a308c69b7c54411"/>
    <p:sldId xmlns:r="http://schemas.openxmlformats.org/officeDocument/2006/relationships" id="259" r:id="R88662f56bf5a400a"/>
    <p:sldId xmlns:r="http://schemas.openxmlformats.org/officeDocument/2006/relationships" id="260" r:id="Rf229330c8d414dc0"/>
    <p:sldId xmlns:r="http://schemas.openxmlformats.org/officeDocument/2006/relationships" id="261" r:id="Redc6a51184ec4a59"/>
    <p:sldId xmlns:r="http://schemas.openxmlformats.org/officeDocument/2006/relationships" id="262" r:id="Rc029fa00d63c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df78539d94654" /><Relationship Type="http://schemas.openxmlformats.org/officeDocument/2006/relationships/slide" Target="/ppt/slides/slide1.xml" Id="R688b3e17d13b483f" /><Relationship Type="http://schemas.openxmlformats.org/officeDocument/2006/relationships/slide" Target="/ppt/slides/slide2.xml" Id="R4937af82fd4e4eeb" /><Relationship Type="http://schemas.openxmlformats.org/officeDocument/2006/relationships/slide" Target="/ppt/slides/slide3.xml" Id="R9a308c69b7c54411" /><Relationship Type="http://schemas.openxmlformats.org/officeDocument/2006/relationships/slide" Target="/ppt/slides/slide4.xml" Id="R88662f56bf5a400a" /><Relationship Type="http://schemas.openxmlformats.org/officeDocument/2006/relationships/slide" Target="/ppt/slides/slide5.xml" Id="Rf229330c8d414dc0" /><Relationship Type="http://schemas.openxmlformats.org/officeDocument/2006/relationships/slide" Target="/ppt/slides/slide6.xml" Id="Redc6a51184ec4a59" /><Relationship Type="http://schemas.openxmlformats.org/officeDocument/2006/relationships/slide" Target="/ppt/slides/slide7.xml" Id="Rc029fa00d63c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a22c3980943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fdb3cc80646a0" /><Relationship Type="http://schemas.openxmlformats.org/officeDocument/2006/relationships/theme" Target="/ppt/slideMasters/theme/theme1.xml" Id="R020d7600ad1c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fdb3cc80646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43ed389a41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251bfb88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e1c3dd0ee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8c2aba9ef4d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b1d09e4da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3106fbfb14d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09481d244a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RAMO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RAMO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4 972 154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LANKUTIS RAMUNAS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999 173 780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RAMO EIENDOM AS</a:t>
            </a:r>
          </a:p>
        </p:txBody>
      </p:sp>
    </p:spTree>
  </p:cSld>
  <p:clrMapOvr>
    <a:masterClrMapping xmlns:a="http://schemas.openxmlformats.org/drawingml/2006/main"/>
  </p:clrMapOvr>
</p:sld>
</file>