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77d0347a1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a7d6ed4fc460c"/>
  </p:sldMasterIdLst>
  <p:sldIdLst>
    <p:sldId xmlns:r="http://schemas.openxmlformats.org/officeDocument/2006/relationships" id="256" r:id="R13aabf60bce54130"/>
    <p:sldId xmlns:r="http://schemas.openxmlformats.org/officeDocument/2006/relationships" id="257" r:id="Rc59507a5cf674fcb"/>
    <p:sldId xmlns:r="http://schemas.openxmlformats.org/officeDocument/2006/relationships" id="258" r:id="Ra792e9f5bbdd414b"/>
    <p:sldId xmlns:r="http://schemas.openxmlformats.org/officeDocument/2006/relationships" id="259" r:id="R97016bad4fea4e81"/>
    <p:sldId xmlns:r="http://schemas.openxmlformats.org/officeDocument/2006/relationships" id="260" r:id="Rbe2d4dde47ef47ae"/>
    <p:sldId xmlns:r="http://schemas.openxmlformats.org/officeDocument/2006/relationships" id="261" r:id="Rb6e7682f7aac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a7d6ed4fc460c" /><Relationship Type="http://schemas.openxmlformats.org/officeDocument/2006/relationships/slide" Target="/ppt/slides/slide1.xml" Id="R13aabf60bce54130" /><Relationship Type="http://schemas.openxmlformats.org/officeDocument/2006/relationships/slide" Target="/ppt/slides/slide2.xml" Id="Rc59507a5cf674fcb" /><Relationship Type="http://schemas.openxmlformats.org/officeDocument/2006/relationships/slide" Target="/ppt/slides/slide3.xml" Id="Ra792e9f5bbdd414b" /><Relationship Type="http://schemas.openxmlformats.org/officeDocument/2006/relationships/slide" Target="/ppt/slides/slide4.xml" Id="R97016bad4fea4e81" /><Relationship Type="http://schemas.openxmlformats.org/officeDocument/2006/relationships/slide" Target="/ppt/slides/slide5.xml" Id="Rbe2d4dde47ef47ae" /><Relationship Type="http://schemas.openxmlformats.org/officeDocument/2006/relationships/slide" Target="/ppt/slides/slide6.xml" Id="Rb6e7682f7aac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292c9710e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0eb73c074c04" /><Relationship Type="http://schemas.openxmlformats.org/officeDocument/2006/relationships/theme" Target="/ppt/slideMasters/theme/theme1.xml" Id="R457629e8e088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80eb73c07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ec20ffef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c39342d3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0517f9a0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3f3aafb0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7c064b8c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4145a4e3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