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d67c1faf6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d11e9dbbb41a6"/>
  </p:sldMasterIdLst>
  <p:sldIdLst>
    <p:sldId xmlns:r="http://schemas.openxmlformats.org/officeDocument/2006/relationships" id="256" r:id="R78914eade323404a"/>
    <p:sldId xmlns:r="http://schemas.openxmlformats.org/officeDocument/2006/relationships" id="257" r:id="R1f91c6c9186840c0"/>
    <p:sldId xmlns:r="http://schemas.openxmlformats.org/officeDocument/2006/relationships" id="258" r:id="R156db3bf857e4d73"/>
    <p:sldId xmlns:r="http://schemas.openxmlformats.org/officeDocument/2006/relationships" id="259" r:id="Rdd93793917204d35"/>
    <p:sldId xmlns:r="http://schemas.openxmlformats.org/officeDocument/2006/relationships" id="260" r:id="Rf74cc7b3a16d4f9a"/>
    <p:sldId xmlns:r="http://schemas.openxmlformats.org/officeDocument/2006/relationships" id="261" r:id="R48b1bf5b35434ab2"/>
    <p:sldId xmlns:r="http://schemas.openxmlformats.org/officeDocument/2006/relationships" id="262" r:id="R1c275f5c3c72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d11e9dbbb41a6" /><Relationship Type="http://schemas.openxmlformats.org/officeDocument/2006/relationships/slide" Target="/ppt/slides/slide1.xml" Id="R78914eade323404a" /><Relationship Type="http://schemas.openxmlformats.org/officeDocument/2006/relationships/slide" Target="/ppt/slides/slide2.xml" Id="R1f91c6c9186840c0" /><Relationship Type="http://schemas.openxmlformats.org/officeDocument/2006/relationships/slide" Target="/ppt/slides/slide3.xml" Id="R156db3bf857e4d73" /><Relationship Type="http://schemas.openxmlformats.org/officeDocument/2006/relationships/slide" Target="/ppt/slides/slide4.xml" Id="Rdd93793917204d35" /><Relationship Type="http://schemas.openxmlformats.org/officeDocument/2006/relationships/slide" Target="/ppt/slides/slide5.xml" Id="Rf74cc7b3a16d4f9a" /><Relationship Type="http://schemas.openxmlformats.org/officeDocument/2006/relationships/slide" Target="/ppt/slides/slide6.xml" Id="R48b1bf5b35434ab2" /><Relationship Type="http://schemas.openxmlformats.org/officeDocument/2006/relationships/slide" Target="/ppt/slides/slide7.xml" Id="R1c275f5c3c72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85d24967b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ab68effe4520" /><Relationship Type="http://schemas.openxmlformats.org/officeDocument/2006/relationships/theme" Target="/ppt/slideMasters/theme/theme1.xml" Id="Reb59ecb5c91b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dab68effe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9cb0a6cb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7f7fac4a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6705c8e5c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628d57bc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761e133f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e67cdeadf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41f51459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SOLHAUGEN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SOLHAUGEN BYGG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24 536 180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3 836 920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SOLHAUGEN PÅL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Sørumsgata 66B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solhaugenbygg@hotmail.com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999 184 596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SOLHAUGEN BYGG AS</a:t>
            </a:r>
          </a:p>
        </p:txBody>
      </p:sp>
    </p:spTree>
  </p:cSld>
  <p:clrMapOvr>
    <a:masterClrMapping xmlns:a="http://schemas.openxmlformats.org/drawingml/2006/main"/>
  </p:clrMapOvr>
</p:sld>
</file>