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08257b1c784d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57278b19148a2"/>
  </p:sldMasterIdLst>
  <p:sldIdLst>
    <p:sldId xmlns:r="http://schemas.openxmlformats.org/officeDocument/2006/relationships" id="256" r:id="Ra49b504fc42e4d6b"/>
    <p:sldId xmlns:r="http://schemas.openxmlformats.org/officeDocument/2006/relationships" id="257" r:id="Rb44b3278e2244009"/>
    <p:sldId xmlns:r="http://schemas.openxmlformats.org/officeDocument/2006/relationships" id="258" r:id="Raa2344e13bc74d54"/>
    <p:sldId xmlns:r="http://schemas.openxmlformats.org/officeDocument/2006/relationships" id="259" r:id="R709cf5b5d0174356"/>
    <p:sldId xmlns:r="http://schemas.openxmlformats.org/officeDocument/2006/relationships" id="260" r:id="Re3f65c623391475b"/>
    <p:sldId xmlns:r="http://schemas.openxmlformats.org/officeDocument/2006/relationships" id="261" r:id="Reeb078e05f284c69"/>
    <p:sldId xmlns:r="http://schemas.openxmlformats.org/officeDocument/2006/relationships" id="262" r:id="R1d753d6b2e10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57278b19148a2" /><Relationship Type="http://schemas.openxmlformats.org/officeDocument/2006/relationships/slide" Target="/ppt/slides/slide1.xml" Id="Ra49b504fc42e4d6b" /><Relationship Type="http://schemas.openxmlformats.org/officeDocument/2006/relationships/slide" Target="/ppt/slides/slide2.xml" Id="Rb44b3278e2244009" /><Relationship Type="http://schemas.openxmlformats.org/officeDocument/2006/relationships/slide" Target="/ppt/slides/slide3.xml" Id="Raa2344e13bc74d54" /><Relationship Type="http://schemas.openxmlformats.org/officeDocument/2006/relationships/slide" Target="/ppt/slides/slide4.xml" Id="R709cf5b5d0174356" /><Relationship Type="http://schemas.openxmlformats.org/officeDocument/2006/relationships/slide" Target="/ppt/slides/slide5.xml" Id="Re3f65c623391475b" /><Relationship Type="http://schemas.openxmlformats.org/officeDocument/2006/relationships/slide" Target="/ppt/slides/slide6.xml" Id="Reeb078e05f284c69" /><Relationship Type="http://schemas.openxmlformats.org/officeDocument/2006/relationships/slide" Target="/ppt/slides/slide7.xml" Id="R1d753d6b2e10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6338a9619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a0e1acc87440e" /><Relationship Type="http://schemas.openxmlformats.org/officeDocument/2006/relationships/theme" Target="/ppt/slideMasters/theme/theme1.xml" Id="R8a4b778e69de4f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a0e1acc8744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c934473a3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b7b2eea8d44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f432075c149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b9193251f45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0d9c9f12c4f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e253b14014f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0e4030c1745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 KROGSTAD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KROGSTAD AS ble etablert [år] og holder til i Åsnes Finnskog.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1 107 644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BJØRNAR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NIKOLAISEN IRMELIN LANGØY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Finnskogvegen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2283 Åsnes Finnskog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999 188 672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KROGSTAD AS</a:t>
            </a:r>
          </a:p>
        </p:txBody>
      </p:sp>
    </p:spTree>
  </p:cSld>
  <p:clrMapOvr>
    <a:masterClrMapping xmlns:a="http://schemas.openxmlformats.org/drawingml/2006/main"/>
  </p:clrMapOvr>
</p:sld>
</file>