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0a68d0ca8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b0a1aaf3c4157"/>
  </p:sldMasterIdLst>
  <p:sldIdLst>
    <p:sldId xmlns:r="http://schemas.openxmlformats.org/officeDocument/2006/relationships" id="256" r:id="R5a801b92a1dd479c"/>
    <p:sldId xmlns:r="http://schemas.openxmlformats.org/officeDocument/2006/relationships" id="257" r:id="R213aff3ef1294c42"/>
    <p:sldId xmlns:r="http://schemas.openxmlformats.org/officeDocument/2006/relationships" id="258" r:id="R39c3fcd2c6ea4109"/>
    <p:sldId xmlns:r="http://schemas.openxmlformats.org/officeDocument/2006/relationships" id="259" r:id="Raf077f5d255a4ac8"/>
    <p:sldId xmlns:r="http://schemas.openxmlformats.org/officeDocument/2006/relationships" id="260" r:id="R29f23bb01d6743bf"/>
    <p:sldId xmlns:r="http://schemas.openxmlformats.org/officeDocument/2006/relationships" id="261" r:id="Rea1f12dd19874897"/>
    <p:sldId xmlns:r="http://schemas.openxmlformats.org/officeDocument/2006/relationships" id="262" r:id="Rd4f3ed98d6dc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b0a1aaf3c4157" /><Relationship Type="http://schemas.openxmlformats.org/officeDocument/2006/relationships/slide" Target="/ppt/slides/slide1.xml" Id="R5a801b92a1dd479c" /><Relationship Type="http://schemas.openxmlformats.org/officeDocument/2006/relationships/slide" Target="/ppt/slides/slide2.xml" Id="R213aff3ef1294c42" /><Relationship Type="http://schemas.openxmlformats.org/officeDocument/2006/relationships/slide" Target="/ppt/slides/slide3.xml" Id="R39c3fcd2c6ea4109" /><Relationship Type="http://schemas.openxmlformats.org/officeDocument/2006/relationships/slide" Target="/ppt/slides/slide4.xml" Id="Raf077f5d255a4ac8" /><Relationship Type="http://schemas.openxmlformats.org/officeDocument/2006/relationships/slide" Target="/ppt/slides/slide5.xml" Id="R29f23bb01d6743bf" /><Relationship Type="http://schemas.openxmlformats.org/officeDocument/2006/relationships/slide" Target="/ppt/slides/slide6.xml" Id="Rea1f12dd19874897" /><Relationship Type="http://schemas.openxmlformats.org/officeDocument/2006/relationships/slide" Target="/ppt/slides/slide7.xml" Id="Rd4f3ed98d6dc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9213f7044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3790ca85d4b6f" /><Relationship Type="http://schemas.openxmlformats.org/officeDocument/2006/relationships/theme" Target="/ppt/slideMasters/theme/theme1.xml" Id="R651b0053c53a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03790ca85d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dad4add8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ce4bc241e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2db67e83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87e10f150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c9c3a448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f7f6ba98f47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e856b7b8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SOLKNAUSEN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SOLKNAUSEN INVEST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14 217 141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16 478 838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TERJE NESHEIM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999 191 037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SOLKNAUSEN INVEST AS</a:t>
            </a:r>
          </a:p>
        </p:txBody>
      </p:sp>
    </p:spTree>
  </p:cSld>
  <p:clrMapOvr>
    <a:masterClrMapping xmlns:a="http://schemas.openxmlformats.org/drawingml/2006/main"/>
  </p:clrMapOvr>
</p:sld>
</file>