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ff18ed306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934c07e734fea"/>
  </p:sldMasterIdLst>
  <p:sldIdLst>
    <p:sldId xmlns:r="http://schemas.openxmlformats.org/officeDocument/2006/relationships" id="256" r:id="Rc8ecd777c92e42ce"/>
    <p:sldId xmlns:r="http://schemas.openxmlformats.org/officeDocument/2006/relationships" id="257" r:id="R52a961f212934e70"/>
    <p:sldId xmlns:r="http://schemas.openxmlformats.org/officeDocument/2006/relationships" id="258" r:id="Rbd0369f2d1c244e0"/>
    <p:sldId xmlns:r="http://schemas.openxmlformats.org/officeDocument/2006/relationships" id="259" r:id="R1218a604ab3344b9"/>
    <p:sldId xmlns:r="http://schemas.openxmlformats.org/officeDocument/2006/relationships" id="260" r:id="R93b44f266c6f4601"/>
    <p:sldId xmlns:r="http://schemas.openxmlformats.org/officeDocument/2006/relationships" id="261" r:id="Rf06945ad08b9494b"/>
    <p:sldId xmlns:r="http://schemas.openxmlformats.org/officeDocument/2006/relationships" id="262" r:id="Rf300e385b95b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934c07e734fea" /><Relationship Type="http://schemas.openxmlformats.org/officeDocument/2006/relationships/slide" Target="/ppt/slides/slide1.xml" Id="Rc8ecd777c92e42ce" /><Relationship Type="http://schemas.openxmlformats.org/officeDocument/2006/relationships/slide" Target="/ppt/slides/slide2.xml" Id="R52a961f212934e70" /><Relationship Type="http://schemas.openxmlformats.org/officeDocument/2006/relationships/slide" Target="/ppt/slides/slide3.xml" Id="Rbd0369f2d1c244e0" /><Relationship Type="http://schemas.openxmlformats.org/officeDocument/2006/relationships/slide" Target="/ppt/slides/slide4.xml" Id="R1218a604ab3344b9" /><Relationship Type="http://schemas.openxmlformats.org/officeDocument/2006/relationships/slide" Target="/ppt/slides/slide5.xml" Id="R93b44f266c6f4601" /><Relationship Type="http://schemas.openxmlformats.org/officeDocument/2006/relationships/slide" Target="/ppt/slides/slide6.xml" Id="Rf06945ad08b9494b" /><Relationship Type="http://schemas.openxmlformats.org/officeDocument/2006/relationships/slide" Target="/ppt/slides/slide7.xml" Id="Rf300e385b95b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ef3d1463d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cbab54792475e" /><Relationship Type="http://schemas.openxmlformats.org/officeDocument/2006/relationships/theme" Target="/ppt/slideMasters/theme/theme1.xml" Id="R63d94f27ca29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cbab54792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36c4effe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94d9d26f0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6db8e2d8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35a249e3e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f38f19236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b96574a1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ea661770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BYGG &amp;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BYGG &amp; ELEKTRO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2 987 759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SØDERLIND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WEKRE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Torsbyveien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999 191 231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 &amp; ELEKTRO AS</a:t>
            </a:r>
          </a:p>
        </p:txBody>
      </p:sp>
    </p:spTree>
  </p:cSld>
  <p:clrMapOvr>
    <a:masterClrMapping xmlns:a="http://schemas.openxmlformats.org/drawingml/2006/main"/>
  </p:clrMapOvr>
</p:sld>
</file>