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1ff409325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fd39da9ac4d23"/>
  </p:sldMasterIdLst>
  <p:sldIdLst>
    <p:sldId xmlns:r="http://schemas.openxmlformats.org/officeDocument/2006/relationships" id="256" r:id="R4185ebcf834f4d67"/>
    <p:sldId xmlns:r="http://schemas.openxmlformats.org/officeDocument/2006/relationships" id="257" r:id="R5ede1e0bd14c41b6"/>
    <p:sldId xmlns:r="http://schemas.openxmlformats.org/officeDocument/2006/relationships" id="258" r:id="R3eeb661911b644c9"/>
    <p:sldId xmlns:r="http://schemas.openxmlformats.org/officeDocument/2006/relationships" id="259" r:id="Ra762fef7253e436b"/>
    <p:sldId xmlns:r="http://schemas.openxmlformats.org/officeDocument/2006/relationships" id="260" r:id="Re6839fb24e80448c"/>
    <p:sldId xmlns:r="http://schemas.openxmlformats.org/officeDocument/2006/relationships" id="261" r:id="Rcad5c2169f954f6f"/>
    <p:sldId xmlns:r="http://schemas.openxmlformats.org/officeDocument/2006/relationships" id="262" r:id="R660d0e401bde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fd39da9ac4d23" /><Relationship Type="http://schemas.openxmlformats.org/officeDocument/2006/relationships/slide" Target="/ppt/slides/slide1.xml" Id="R4185ebcf834f4d67" /><Relationship Type="http://schemas.openxmlformats.org/officeDocument/2006/relationships/slide" Target="/ppt/slides/slide2.xml" Id="R5ede1e0bd14c41b6" /><Relationship Type="http://schemas.openxmlformats.org/officeDocument/2006/relationships/slide" Target="/ppt/slides/slide3.xml" Id="R3eeb661911b644c9" /><Relationship Type="http://schemas.openxmlformats.org/officeDocument/2006/relationships/slide" Target="/ppt/slides/slide4.xml" Id="Ra762fef7253e436b" /><Relationship Type="http://schemas.openxmlformats.org/officeDocument/2006/relationships/slide" Target="/ppt/slides/slide5.xml" Id="Re6839fb24e80448c" /><Relationship Type="http://schemas.openxmlformats.org/officeDocument/2006/relationships/slide" Target="/ppt/slides/slide6.xml" Id="Rcad5c2169f954f6f" /><Relationship Type="http://schemas.openxmlformats.org/officeDocument/2006/relationships/slide" Target="/ppt/slides/slide7.xml" Id="R660d0e401bde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4223538ea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4b3a25a634f42" /><Relationship Type="http://schemas.openxmlformats.org/officeDocument/2006/relationships/theme" Target="/ppt/slideMasters/theme/theme1.xml" Id="Rfd97816f7249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4b3a25a63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a73e0db91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ed3f512f0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fb7553fb445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75f4e5f87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3c5a9a30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202ef7c20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940ec2d28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TOTALBYGG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TOTALBYGG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3 490 434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19 327 067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MAKZ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999 194 664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